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153" r:id="rId3"/>
    <p:sldId id="257" r:id="rId4"/>
    <p:sldId id="259" r:id="rId5"/>
    <p:sldId id="2148" r:id="rId6"/>
    <p:sldId id="2147" r:id="rId7"/>
    <p:sldId id="2128" r:id="rId8"/>
    <p:sldId id="2112" r:id="rId9"/>
    <p:sldId id="2154" r:id="rId10"/>
    <p:sldId id="2129" r:id="rId11"/>
    <p:sldId id="2131" r:id="rId12"/>
    <p:sldId id="2132" r:id="rId13"/>
    <p:sldId id="2133" r:id="rId14"/>
    <p:sldId id="2158" r:id="rId15"/>
    <p:sldId id="2159" r:id="rId16"/>
    <p:sldId id="2155" r:id="rId17"/>
    <p:sldId id="2156" r:id="rId18"/>
    <p:sldId id="2157" r:id="rId19"/>
    <p:sldId id="2145" r:id="rId20"/>
    <p:sldId id="2146" r:id="rId21"/>
    <p:sldId id="2137" r:id="rId22"/>
    <p:sldId id="2130" r:id="rId23"/>
    <p:sldId id="2138" r:id="rId24"/>
    <p:sldId id="2139" r:id="rId25"/>
    <p:sldId id="2149" r:id="rId26"/>
    <p:sldId id="2152" r:id="rId27"/>
    <p:sldId id="2151" r:id="rId28"/>
    <p:sldId id="2150" r:id="rId29"/>
    <p:sldId id="2127"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188"/>
    <a:srgbClr val="396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3" autoAdjust="0"/>
    <p:restoredTop sz="94660"/>
  </p:normalViewPr>
  <p:slideViewPr>
    <p:cSldViewPr snapToGrid="0" showGuides="1">
      <p:cViewPr varScale="1">
        <p:scale>
          <a:sx n="87" d="100"/>
          <a:sy n="87" d="100"/>
        </p:scale>
        <p:origin x="75" y="11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A0608-F605-4780-8B12-1B3D4BADD683}" type="datetimeFigureOut">
              <a:rPr lang="zh-CN" altLang="en-US" smtClean="0"/>
              <a:t>2023/5/20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16F8C-8C50-4D03-A5F2-D5A01D3E978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1"/>
            <a:ext cx="12192000" cy="6857998"/>
          </a:xfrm>
          <a:prstGeom prst="rect">
            <a:avLst/>
          </a:prstGeom>
          <a:solidFill>
            <a:srgbClr val="245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0634F4-7600-4DF4-8110-F65C1A18F2A6}" type="datetimeFigureOut">
              <a:rPr lang="zh-CN" altLang="en-US" smtClean="0"/>
              <a:t>2023/5/20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B607FC-AE24-4E26-BE4A-17DFDDFD10E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0634F4-7600-4DF4-8110-F65C1A18F2A6}" type="datetimeFigureOut">
              <a:rPr lang="zh-CN" altLang="en-US" smtClean="0"/>
              <a:t>2023/5/20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B607FC-AE24-4E26-BE4A-17DFDDFD10E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矩形 8"/>
          <p:cNvSpPr/>
          <p:nvPr userDrawn="1"/>
        </p:nvSpPr>
        <p:spPr>
          <a:xfrm>
            <a:off x="0" y="1"/>
            <a:ext cx="12192000" cy="6857998"/>
          </a:xfrm>
          <a:prstGeom prst="rect">
            <a:avLst/>
          </a:prstGeom>
          <a:solidFill>
            <a:srgbClr val="245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userDrawn="1"/>
        </p:nvSpPr>
        <p:spPr>
          <a:xfrm>
            <a:off x="276490" y="257198"/>
            <a:ext cx="11476242" cy="6144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12541" y="476555"/>
            <a:ext cx="11345087" cy="61758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50634F4-7600-4DF4-8110-F65C1A18F2A6}" type="datetimeFigureOut">
              <a:rPr lang="zh-CN" altLang="en-US" smtClean="0"/>
              <a:t>2023/5/20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B607FC-AE24-4E26-BE4A-17DFDDFD10E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50634F4-7600-4DF4-8110-F65C1A18F2A6}" type="datetimeFigureOut">
              <a:rPr lang="zh-CN" altLang="en-US" smtClean="0"/>
              <a:t>2023/5/20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B607FC-AE24-4E26-BE4A-17DFDDFD10E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50634F4-7600-4DF4-8110-F65C1A18F2A6}" type="datetimeFigureOut">
              <a:rPr lang="zh-CN" altLang="en-US" smtClean="0"/>
              <a:t>2023/5/20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B607FC-AE24-4E26-BE4A-17DFDDFD10E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50634F4-7600-4DF4-8110-F65C1A18F2A6}" type="datetimeFigureOut">
              <a:rPr lang="zh-CN" altLang="en-US" smtClean="0"/>
              <a:t>2023/5/20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B607FC-AE24-4E26-BE4A-17DFDDFD10E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0634F4-7600-4DF4-8110-F65C1A18F2A6}" type="datetimeFigureOut">
              <a:rPr lang="zh-CN" altLang="en-US" smtClean="0"/>
              <a:t>2023/5/20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B607FC-AE24-4E26-BE4A-17DFDDFD10E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0634F4-7600-4DF4-8110-F65C1A18F2A6}" type="datetimeFigureOut">
              <a:rPr lang="zh-CN" altLang="en-US" smtClean="0"/>
              <a:t>2023/5/20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B607FC-AE24-4E26-BE4A-17DFDDFD10E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0634F4-7600-4DF4-8110-F65C1A18F2A6}" type="datetimeFigureOut">
              <a:rPr lang="zh-CN" altLang="en-US" smtClean="0"/>
              <a:t>2023/5/20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B607FC-AE24-4E26-BE4A-17DFDDFD10E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634F4-7600-4DF4-8110-F65C1A18F2A6}" type="datetimeFigureOut">
              <a:rPr lang="zh-CN" altLang="en-US" smtClean="0"/>
              <a:t>2023/5/20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607FC-AE24-4E26-BE4A-17DFDDFD10E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0.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10" Type="http://schemas.openxmlformats.org/officeDocument/2006/relationships/image" Target="../media/image6.png"/><Relationship Id="rId4" Type="http://schemas.openxmlformats.org/officeDocument/2006/relationships/tags" Target="../tags/tag14.xml"/><Relationship Id="rId9"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5.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jpeg"/><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image" Target="../media/image10.png"/><Relationship Id="rId3" Type="http://schemas.microsoft.com/office/2007/relationships/media" Target="../media/media2.wav"/><Relationship Id="rId7" Type="http://schemas.openxmlformats.org/officeDocument/2006/relationships/tags" Target="../tags/tag6.xml"/><Relationship Id="rId12" Type="http://schemas.openxmlformats.org/officeDocument/2006/relationships/image" Target="../media/image9.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8.png"/><Relationship Id="rId5" Type="http://schemas.microsoft.com/office/2007/relationships/media" Target="../media/media3.wav"/><Relationship Id="rId15" Type="http://schemas.openxmlformats.org/officeDocument/2006/relationships/image" Target="../media/image7.svg"/><Relationship Id="rId10"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tags" Target="../tags/tag8.xml"/><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9.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8000"/>
                    </a14:imgEffect>
                    <a14:imgEffect>
                      <a14:colorTemperature colorTemp="5400"/>
                    </a14:imgEffect>
                  </a14:imgLayer>
                </a14:imgProps>
              </a:ext>
              <a:ext uri="{28A0092B-C50C-407E-A947-70E740481C1C}">
                <a14:useLocalDpi xmlns:a14="http://schemas.microsoft.com/office/drawing/2010/main" val="0"/>
              </a:ext>
            </a:extLst>
          </a:blip>
          <a:stretch>
            <a:fillRect/>
          </a:stretch>
        </p:blipFill>
        <p:spPr>
          <a:xfrm>
            <a:off x="0" y="0"/>
            <a:ext cx="12235408" cy="6887124"/>
          </a:xfrm>
          <a:prstGeom prst="rect">
            <a:avLst/>
          </a:prstGeom>
        </p:spPr>
      </p:pic>
      <p:grpSp>
        <p:nvGrpSpPr>
          <p:cNvPr id="66" name="组合 65"/>
          <p:cNvGrpSpPr/>
          <p:nvPr/>
        </p:nvGrpSpPr>
        <p:grpSpPr>
          <a:xfrm rot="16200000">
            <a:off x="11051764" y="5813921"/>
            <a:ext cx="1759554" cy="946221"/>
            <a:chOff x="2778580" y="2277534"/>
            <a:chExt cx="1399675" cy="752692"/>
          </a:xfrm>
          <a:solidFill>
            <a:srgbClr val="396AA2"/>
          </a:solidFill>
        </p:grpSpPr>
        <p:sp>
          <p:nvSpPr>
            <p:cNvPr id="67" name="椭圆 66"/>
            <p:cNvSpPr/>
            <p:nvPr/>
          </p:nvSpPr>
          <p:spPr>
            <a:xfrm>
              <a:off x="27785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29254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072314"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2191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3660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512914"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3659781"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806647"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778580"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925447"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3072314"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3219180"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33660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512914"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659781"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38066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778580"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2925447"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3072314"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3219180"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3366047"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3512914"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3659781"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3806647"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2778580" y="268141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29254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30723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3219180"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3660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5129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659781"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3806647"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27785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29254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3072314"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32191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33660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3512914"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3659781"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3806647"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3951836"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4098702"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3951836"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4098702"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3951836"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4098702"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3951836"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4098702"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3951836"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4098702"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7785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29254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072314"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32191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33660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3512914"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659781"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3806647"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3951836"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4098702"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7" name="组合 126"/>
          <p:cNvGrpSpPr/>
          <p:nvPr/>
        </p:nvGrpSpPr>
        <p:grpSpPr>
          <a:xfrm>
            <a:off x="9024540" y="-521667"/>
            <a:ext cx="3167461" cy="2997773"/>
            <a:chOff x="9024540" y="-521667"/>
            <a:chExt cx="3167461" cy="2997773"/>
          </a:xfrm>
        </p:grpSpPr>
        <p:sp>
          <p:nvSpPr>
            <p:cNvPr id="128" name="任意多边形 191"/>
            <p:cNvSpPr/>
            <p:nvPr/>
          </p:nvSpPr>
          <p:spPr>
            <a:xfrm flipH="1">
              <a:off x="10529212" y="0"/>
              <a:ext cx="1662789" cy="1424628"/>
            </a:xfrm>
            <a:custGeom>
              <a:avLst/>
              <a:gdLst>
                <a:gd name="connsiteX0" fmla="*/ 1644167 w 1662789"/>
                <a:gd name="connsiteY0" fmla="*/ 0 h 1424628"/>
                <a:gd name="connsiteX1" fmla="*/ 0 w 1662789"/>
                <a:gd name="connsiteY1" fmla="*/ 0 h 1424628"/>
                <a:gd name="connsiteX2" fmla="*/ 0 w 1662789"/>
                <a:gd name="connsiteY2" fmla="*/ 1340156 h 1424628"/>
                <a:gd name="connsiteX3" fmla="*/ 81036 w 1662789"/>
                <a:gd name="connsiteY3" fmla="*/ 1369815 h 1424628"/>
                <a:gd name="connsiteX4" fmla="*/ 443589 w 1662789"/>
                <a:gd name="connsiteY4" fmla="*/ 1424628 h 1424628"/>
                <a:gd name="connsiteX5" fmla="*/ 1662789 w 1662789"/>
                <a:gd name="connsiteY5" fmla="*/ 205428 h 1424628"/>
                <a:gd name="connsiteX6" fmla="*/ 1656494 w 1662789"/>
                <a:gd name="connsiteY6" fmla="*/ 80772 h 14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789" h="1424628">
                  <a:moveTo>
                    <a:pt x="1644167" y="0"/>
                  </a:moveTo>
                  <a:lnTo>
                    <a:pt x="0" y="0"/>
                  </a:lnTo>
                  <a:lnTo>
                    <a:pt x="0" y="1340156"/>
                  </a:lnTo>
                  <a:lnTo>
                    <a:pt x="81036" y="1369815"/>
                  </a:lnTo>
                  <a:cubicBezTo>
                    <a:pt x="195566" y="1405438"/>
                    <a:pt x="317337" y="1424628"/>
                    <a:pt x="443589" y="1424628"/>
                  </a:cubicBezTo>
                  <a:cubicBezTo>
                    <a:pt x="1116935" y="1424628"/>
                    <a:pt x="1662789" y="878774"/>
                    <a:pt x="1662789" y="205428"/>
                  </a:cubicBezTo>
                  <a:cubicBezTo>
                    <a:pt x="1662789" y="163344"/>
                    <a:pt x="1660657" y="121758"/>
                    <a:pt x="1656494" y="80772"/>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任意多边形 189"/>
            <p:cNvSpPr/>
            <p:nvPr/>
          </p:nvSpPr>
          <p:spPr>
            <a:xfrm rot="18095688" flipH="1">
              <a:off x="9141236" y="-638363"/>
              <a:ext cx="1836727" cy="2070119"/>
            </a:xfrm>
            <a:custGeom>
              <a:avLst/>
              <a:gdLst>
                <a:gd name="connsiteX0" fmla="*/ 387024 w 1836727"/>
                <a:gd name="connsiteY0" fmla="*/ 2012785 h 2070119"/>
                <a:gd name="connsiteX1" fmla="*/ 466280 w 1836727"/>
                <a:gd name="connsiteY1" fmla="*/ 2036765 h 2070119"/>
                <a:gd name="connsiteX2" fmla="*/ 992214 w 1836727"/>
                <a:gd name="connsiteY2" fmla="*/ 2039968 h 2070119"/>
                <a:gd name="connsiteX3" fmla="*/ 1085316 w 1836727"/>
                <a:gd name="connsiteY3" fmla="*/ 2012786 h 2070119"/>
                <a:gd name="connsiteX4" fmla="*/ 67211 w 1836727"/>
                <a:gd name="connsiteY4" fmla="*/ 1843944 h 2070119"/>
                <a:gd name="connsiteX5" fmla="*/ 82054 w 1836727"/>
                <a:gd name="connsiteY5" fmla="*/ 1856050 h 2070119"/>
                <a:gd name="connsiteX6" fmla="*/ 171968 w 1836727"/>
                <a:gd name="connsiteY6" fmla="*/ 1915605 h 2070119"/>
                <a:gd name="connsiteX7" fmla="*/ 217661 w 1836727"/>
                <a:gd name="connsiteY7" fmla="*/ 1939798 h 2070119"/>
                <a:gd name="connsiteX8" fmla="*/ 1252435 w 1836727"/>
                <a:gd name="connsiteY8" fmla="*/ 1939799 h 2070119"/>
                <a:gd name="connsiteX9" fmla="*/ 1294935 w 1836727"/>
                <a:gd name="connsiteY9" fmla="*/ 1917485 h 2070119"/>
                <a:gd name="connsiteX10" fmla="*/ 1389053 w 1836727"/>
                <a:gd name="connsiteY10" fmla="*/ 1855218 h 2070119"/>
                <a:gd name="connsiteX11" fmla="*/ 1402842 w 1836727"/>
                <a:gd name="connsiteY11" fmla="*/ 1843944 h 2070119"/>
                <a:gd name="connsiteX12" fmla="*/ 58958 w 1836727"/>
                <a:gd name="connsiteY12" fmla="*/ 1675101 h 2070119"/>
                <a:gd name="connsiteX13" fmla="*/ 0 w 1836727"/>
                <a:gd name="connsiteY13" fmla="*/ 1770956 h 2070119"/>
                <a:gd name="connsiteX14" fmla="*/ 1489226 w 1836727"/>
                <a:gd name="connsiteY14" fmla="*/ 1770955 h 2070119"/>
                <a:gd name="connsiteX15" fmla="*/ 1554633 w 1836727"/>
                <a:gd name="connsiteY15" fmla="*/ 1705420 h 2070119"/>
                <a:gd name="connsiteX16" fmla="*/ 1579362 w 1836727"/>
                <a:gd name="connsiteY16" fmla="*/ 1675100 h 2070119"/>
                <a:gd name="connsiteX17" fmla="*/ 162811 w 1836727"/>
                <a:gd name="connsiteY17" fmla="*/ 1506257 h 2070119"/>
                <a:gd name="connsiteX18" fmla="*/ 103852 w 1836727"/>
                <a:gd name="connsiteY18" fmla="*/ 1602112 h 2070119"/>
                <a:gd name="connsiteX19" fmla="*/ 1636015 w 1836727"/>
                <a:gd name="connsiteY19" fmla="*/ 1602112 h 2070119"/>
                <a:gd name="connsiteX20" fmla="*/ 1683131 w 1836727"/>
                <a:gd name="connsiteY20" fmla="*/ 1530978 h 2070119"/>
                <a:gd name="connsiteX21" fmla="*/ 1696220 w 1836727"/>
                <a:gd name="connsiteY21" fmla="*/ 1506256 h 2070119"/>
                <a:gd name="connsiteX22" fmla="*/ 264563 w 1836727"/>
                <a:gd name="connsiteY22" fmla="*/ 1340827 h 2070119"/>
                <a:gd name="connsiteX23" fmla="*/ 205605 w 1836727"/>
                <a:gd name="connsiteY23" fmla="*/ 1436681 h 2070119"/>
                <a:gd name="connsiteX24" fmla="*/ 1733059 w 1836727"/>
                <a:gd name="connsiteY24" fmla="*/ 1436681 h 2070119"/>
                <a:gd name="connsiteX25" fmla="*/ 1733180 w 1836727"/>
                <a:gd name="connsiteY25" fmla="*/ 1436453 h 2070119"/>
                <a:gd name="connsiteX26" fmla="*/ 1772481 w 1836727"/>
                <a:gd name="connsiteY26" fmla="*/ 1340827 h 2070119"/>
                <a:gd name="connsiteX27" fmla="*/ 366316 w 1836727"/>
                <a:gd name="connsiteY27" fmla="*/ 1175396 h 2070119"/>
                <a:gd name="connsiteX28" fmla="*/ 307358 w 1836727"/>
                <a:gd name="connsiteY28" fmla="*/ 1271251 h 2070119"/>
                <a:gd name="connsiteX29" fmla="*/ 1793827 w 1836727"/>
                <a:gd name="connsiteY29" fmla="*/ 1271250 h 2070119"/>
                <a:gd name="connsiteX30" fmla="*/ 1804290 w 1836727"/>
                <a:gd name="connsiteY30" fmla="*/ 1236666 h 2070119"/>
                <a:gd name="connsiteX31" fmla="*/ 1816595 w 1836727"/>
                <a:gd name="connsiteY31" fmla="*/ 1175396 h 2070119"/>
                <a:gd name="connsiteX32" fmla="*/ 471409 w 1836727"/>
                <a:gd name="connsiteY32" fmla="*/ 1004536 h 2070119"/>
                <a:gd name="connsiteX33" fmla="*/ 412451 w 1836727"/>
                <a:gd name="connsiteY33" fmla="*/ 1100391 h 2070119"/>
                <a:gd name="connsiteX34" fmla="*/ 1828475 w 1836727"/>
                <a:gd name="connsiteY34" fmla="*/ 1100391 h 2070119"/>
                <a:gd name="connsiteX35" fmla="*/ 1835968 w 1836727"/>
                <a:gd name="connsiteY35" fmla="*/ 1027731 h 2070119"/>
                <a:gd name="connsiteX36" fmla="*/ 1836135 w 1836727"/>
                <a:gd name="connsiteY36" fmla="*/ 1004536 h 2070119"/>
                <a:gd name="connsiteX37" fmla="*/ 574217 w 1836727"/>
                <a:gd name="connsiteY37" fmla="*/ 837390 h 2070119"/>
                <a:gd name="connsiteX38" fmla="*/ 515258 w 1836727"/>
                <a:gd name="connsiteY38" fmla="*/ 933245 h 2070119"/>
                <a:gd name="connsiteX39" fmla="*/ 1836645 w 1836727"/>
                <a:gd name="connsiteY39" fmla="*/ 933245 h 2070119"/>
                <a:gd name="connsiteX40" fmla="*/ 1836727 w 1836727"/>
                <a:gd name="connsiteY40" fmla="*/ 921769 h 2070119"/>
                <a:gd name="connsiteX41" fmla="*/ 1829197 w 1836727"/>
                <a:gd name="connsiteY41" fmla="*/ 837390 h 2070119"/>
                <a:gd name="connsiteX42" fmla="*/ 678068 w 1836727"/>
                <a:gd name="connsiteY42" fmla="*/ 668548 h 2070119"/>
                <a:gd name="connsiteX43" fmla="*/ 619109 w 1836727"/>
                <a:gd name="connsiteY43" fmla="*/ 764403 h 2070119"/>
                <a:gd name="connsiteX44" fmla="*/ 1817594 w 1836727"/>
                <a:gd name="connsiteY44" fmla="*/ 764402 h 2070119"/>
                <a:gd name="connsiteX45" fmla="*/ 1807494 w 1836727"/>
                <a:gd name="connsiteY45" fmla="*/ 710732 h 2070119"/>
                <a:gd name="connsiteX46" fmla="*/ 1795178 w 1836727"/>
                <a:gd name="connsiteY46" fmla="*/ 668547 h 2070119"/>
                <a:gd name="connsiteX47" fmla="*/ 781920 w 1836727"/>
                <a:gd name="connsiteY47" fmla="*/ 499705 h 2070119"/>
                <a:gd name="connsiteX48" fmla="*/ 722961 w 1836727"/>
                <a:gd name="connsiteY48" fmla="*/ 595560 h 2070119"/>
                <a:gd name="connsiteX49" fmla="*/ 1772573 w 1836727"/>
                <a:gd name="connsiteY49" fmla="*/ 595560 h 2070119"/>
                <a:gd name="connsiteX50" fmla="*/ 1736480 w 1836727"/>
                <a:gd name="connsiteY50" fmla="*/ 506040 h 2070119"/>
                <a:gd name="connsiteX51" fmla="*/ 1733153 w 1836727"/>
                <a:gd name="connsiteY51" fmla="*/ 499705 h 2070119"/>
                <a:gd name="connsiteX52" fmla="*/ 885772 w 1836727"/>
                <a:gd name="connsiteY52" fmla="*/ 330861 h 2070119"/>
                <a:gd name="connsiteX53" fmla="*/ 826813 w 1836727"/>
                <a:gd name="connsiteY53" fmla="*/ 426716 h 2070119"/>
                <a:gd name="connsiteX54" fmla="*/ 1694831 w 1836727"/>
                <a:gd name="connsiteY54" fmla="*/ 426716 h 2070119"/>
                <a:gd name="connsiteX55" fmla="*/ 1685011 w 1836727"/>
                <a:gd name="connsiteY55" fmla="*/ 408012 h 2070119"/>
                <a:gd name="connsiteX56" fmla="*/ 1633969 w 1836727"/>
                <a:gd name="connsiteY56" fmla="*/ 330861 h 2070119"/>
                <a:gd name="connsiteX57" fmla="*/ 987525 w 1836727"/>
                <a:gd name="connsiteY57" fmla="*/ 165431 h 2070119"/>
                <a:gd name="connsiteX58" fmla="*/ 928567 w 1836727"/>
                <a:gd name="connsiteY58" fmla="*/ 261285 h 2070119"/>
                <a:gd name="connsiteX59" fmla="*/ 1579731 w 1836727"/>
                <a:gd name="connsiteY59" fmla="*/ 261285 h 2070119"/>
                <a:gd name="connsiteX60" fmla="*/ 1551313 w 1836727"/>
                <a:gd name="connsiteY60" fmla="*/ 226527 h 2070119"/>
                <a:gd name="connsiteX61" fmla="*/ 1490097 w 1836727"/>
                <a:gd name="connsiteY61" fmla="*/ 165431 h 2070119"/>
                <a:gd name="connsiteX62" fmla="*/ 1089278 w 1836727"/>
                <a:gd name="connsiteY62" fmla="*/ 0 h 2070119"/>
                <a:gd name="connsiteX63" fmla="*/ 1030320 w 1836727"/>
                <a:gd name="connsiteY63" fmla="*/ 95855 h 2070119"/>
                <a:gd name="connsiteX64" fmla="*/ 1408629 w 1836727"/>
                <a:gd name="connsiteY64" fmla="*/ 95854 h 2070119"/>
                <a:gd name="connsiteX65" fmla="*/ 1388418 w 1836727"/>
                <a:gd name="connsiteY65" fmla="*/ 79370 h 2070119"/>
                <a:gd name="connsiteX66" fmla="*/ 1298504 w 1836727"/>
                <a:gd name="connsiteY66" fmla="*/ 19816 h 2070119"/>
                <a:gd name="connsiteX67" fmla="*/ 1261079 w 1836727"/>
                <a:gd name="connsiteY67" fmla="*/ 0 h 20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36727" h="2070119">
                  <a:moveTo>
                    <a:pt x="387024" y="2012785"/>
                  </a:moveTo>
                  <a:lnTo>
                    <a:pt x="466280" y="2036765"/>
                  </a:lnTo>
                  <a:cubicBezTo>
                    <a:pt x="637442" y="2079723"/>
                    <a:pt x="818134" y="2081607"/>
                    <a:pt x="992214" y="2039968"/>
                  </a:cubicBezTo>
                  <a:lnTo>
                    <a:pt x="1085316" y="2012786"/>
                  </a:lnTo>
                  <a:close/>
                  <a:moveTo>
                    <a:pt x="67211" y="1843944"/>
                  </a:moveTo>
                  <a:lnTo>
                    <a:pt x="82054" y="1856050"/>
                  </a:lnTo>
                  <a:cubicBezTo>
                    <a:pt x="111170" y="1877473"/>
                    <a:pt x="141185" y="1897331"/>
                    <a:pt x="171968" y="1915605"/>
                  </a:cubicBezTo>
                  <a:lnTo>
                    <a:pt x="217661" y="1939798"/>
                  </a:lnTo>
                  <a:lnTo>
                    <a:pt x="1252435" y="1939799"/>
                  </a:lnTo>
                  <a:lnTo>
                    <a:pt x="1294935" y="1917485"/>
                  </a:lnTo>
                  <a:cubicBezTo>
                    <a:pt x="1327002" y="1898535"/>
                    <a:pt x="1358418" y="1877786"/>
                    <a:pt x="1389053" y="1855218"/>
                  </a:cubicBezTo>
                  <a:lnTo>
                    <a:pt x="1402842" y="1843944"/>
                  </a:lnTo>
                  <a:close/>
                  <a:moveTo>
                    <a:pt x="58958" y="1675101"/>
                  </a:moveTo>
                  <a:lnTo>
                    <a:pt x="0" y="1770956"/>
                  </a:lnTo>
                  <a:lnTo>
                    <a:pt x="1489226" y="1770955"/>
                  </a:lnTo>
                  <a:lnTo>
                    <a:pt x="1554633" y="1705420"/>
                  </a:lnTo>
                  <a:lnTo>
                    <a:pt x="1579362" y="1675100"/>
                  </a:lnTo>
                  <a:close/>
                  <a:moveTo>
                    <a:pt x="162811" y="1506257"/>
                  </a:moveTo>
                  <a:lnTo>
                    <a:pt x="103852" y="1602112"/>
                  </a:lnTo>
                  <a:lnTo>
                    <a:pt x="1636015" y="1602112"/>
                  </a:lnTo>
                  <a:lnTo>
                    <a:pt x="1683131" y="1530978"/>
                  </a:lnTo>
                  <a:lnTo>
                    <a:pt x="1696220" y="1506256"/>
                  </a:lnTo>
                  <a:close/>
                  <a:moveTo>
                    <a:pt x="264563" y="1340827"/>
                  </a:moveTo>
                  <a:lnTo>
                    <a:pt x="205605" y="1436681"/>
                  </a:lnTo>
                  <a:lnTo>
                    <a:pt x="1733059" y="1436681"/>
                  </a:lnTo>
                  <a:lnTo>
                    <a:pt x="1733180" y="1436453"/>
                  </a:lnTo>
                  <a:lnTo>
                    <a:pt x="1772481" y="1340827"/>
                  </a:lnTo>
                  <a:close/>
                  <a:moveTo>
                    <a:pt x="366316" y="1175396"/>
                  </a:moveTo>
                  <a:lnTo>
                    <a:pt x="307358" y="1271251"/>
                  </a:lnTo>
                  <a:lnTo>
                    <a:pt x="1793827" y="1271250"/>
                  </a:lnTo>
                  <a:lnTo>
                    <a:pt x="1804290" y="1236666"/>
                  </a:lnTo>
                  <a:lnTo>
                    <a:pt x="1816595" y="1175396"/>
                  </a:lnTo>
                  <a:close/>
                  <a:moveTo>
                    <a:pt x="471409" y="1004536"/>
                  </a:moveTo>
                  <a:lnTo>
                    <a:pt x="412451" y="1100391"/>
                  </a:lnTo>
                  <a:lnTo>
                    <a:pt x="1828475" y="1100391"/>
                  </a:lnTo>
                  <a:lnTo>
                    <a:pt x="1835968" y="1027731"/>
                  </a:lnTo>
                  <a:lnTo>
                    <a:pt x="1836135" y="1004536"/>
                  </a:lnTo>
                  <a:close/>
                  <a:moveTo>
                    <a:pt x="574217" y="837390"/>
                  </a:moveTo>
                  <a:lnTo>
                    <a:pt x="515258" y="933245"/>
                  </a:lnTo>
                  <a:lnTo>
                    <a:pt x="1836645" y="933245"/>
                  </a:lnTo>
                  <a:lnTo>
                    <a:pt x="1836727" y="921769"/>
                  </a:lnTo>
                  <a:lnTo>
                    <a:pt x="1829197" y="837390"/>
                  </a:lnTo>
                  <a:close/>
                  <a:moveTo>
                    <a:pt x="678068" y="668548"/>
                  </a:moveTo>
                  <a:lnTo>
                    <a:pt x="619109" y="764403"/>
                  </a:lnTo>
                  <a:lnTo>
                    <a:pt x="1817594" y="764402"/>
                  </a:lnTo>
                  <a:lnTo>
                    <a:pt x="1807494" y="710732"/>
                  </a:lnTo>
                  <a:lnTo>
                    <a:pt x="1795178" y="668547"/>
                  </a:lnTo>
                  <a:close/>
                  <a:moveTo>
                    <a:pt x="781920" y="499705"/>
                  </a:moveTo>
                  <a:lnTo>
                    <a:pt x="722961" y="595560"/>
                  </a:lnTo>
                  <a:lnTo>
                    <a:pt x="1772573" y="595560"/>
                  </a:lnTo>
                  <a:lnTo>
                    <a:pt x="1736480" y="506040"/>
                  </a:lnTo>
                  <a:lnTo>
                    <a:pt x="1733153" y="499705"/>
                  </a:lnTo>
                  <a:close/>
                  <a:moveTo>
                    <a:pt x="885772" y="330861"/>
                  </a:moveTo>
                  <a:lnTo>
                    <a:pt x="826813" y="426716"/>
                  </a:lnTo>
                  <a:lnTo>
                    <a:pt x="1694831" y="426716"/>
                  </a:lnTo>
                  <a:lnTo>
                    <a:pt x="1685011" y="408012"/>
                  </a:lnTo>
                  <a:lnTo>
                    <a:pt x="1633969" y="330861"/>
                  </a:lnTo>
                  <a:close/>
                  <a:moveTo>
                    <a:pt x="987525" y="165431"/>
                  </a:moveTo>
                  <a:lnTo>
                    <a:pt x="928567" y="261285"/>
                  </a:lnTo>
                  <a:lnTo>
                    <a:pt x="1579731" y="261285"/>
                  </a:lnTo>
                  <a:lnTo>
                    <a:pt x="1551313" y="226527"/>
                  </a:lnTo>
                  <a:lnTo>
                    <a:pt x="1490097" y="165431"/>
                  </a:lnTo>
                  <a:close/>
                  <a:moveTo>
                    <a:pt x="1089278" y="0"/>
                  </a:moveTo>
                  <a:lnTo>
                    <a:pt x="1030320" y="95855"/>
                  </a:lnTo>
                  <a:lnTo>
                    <a:pt x="1408629" y="95854"/>
                  </a:lnTo>
                  <a:lnTo>
                    <a:pt x="1388418" y="79370"/>
                  </a:lnTo>
                  <a:cubicBezTo>
                    <a:pt x="1359302" y="57947"/>
                    <a:pt x="1329287" y="38089"/>
                    <a:pt x="1298504" y="19816"/>
                  </a:cubicBezTo>
                  <a:lnTo>
                    <a:pt x="1261079" y="0"/>
                  </a:ln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30" name="椭圆 129"/>
            <p:cNvSpPr/>
            <p:nvPr/>
          </p:nvSpPr>
          <p:spPr>
            <a:xfrm>
              <a:off x="11049625" y="1516068"/>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1" name="椭圆 130"/>
            <p:cNvSpPr/>
            <p:nvPr/>
          </p:nvSpPr>
          <p:spPr>
            <a:xfrm>
              <a:off x="10170962" y="2288517"/>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2" name="椭圆 131"/>
            <p:cNvSpPr/>
            <p:nvPr/>
          </p:nvSpPr>
          <p:spPr>
            <a:xfrm>
              <a:off x="11210285" y="1663929"/>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0" y="4691101"/>
            <a:ext cx="3415802" cy="2779763"/>
            <a:chOff x="0" y="4691101"/>
            <a:chExt cx="3415802" cy="2779763"/>
          </a:xfrm>
        </p:grpSpPr>
        <p:sp>
          <p:nvSpPr>
            <p:cNvPr id="134" name="任意多边形 185"/>
            <p:cNvSpPr/>
            <p:nvPr/>
          </p:nvSpPr>
          <p:spPr>
            <a:xfrm>
              <a:off x="0" y="5528734"/>
              <a:ext cx="1913466" cy="1329267"/>
            </a:xfrm>
            <a:custGeom>
              <a:avLst/>
              <a:gdLst>
                <a:gd name="connsiteX0" fmla="*/ 694266 w 1913466"/>
                <a:gd name="connsiteY0" fmla="*/ 0 h 1329267"/>
                <a:gd name="connsiteX1" fmla="*/ 1913466 w 1913466"/>
                <a:gd name="connsiteY1" fmla="*/ 1219200 h 1329267"/>
                <a:gd name="connsiteX2" fmla="*/ 1907908 w 1913466"/>
                <a:gd name="connsiteY2" fmla="*/ 1329267 h 1329267"/>
                <a:gd name="connsiteX3" fmla="*/ 0 w 1913466"/>
                <a:gd name="connsiteY3" fmla="*/ 1329267 h 1329267"/>
                <a:gd name="connsiteX4" fmla="*/ 0 w 1913466"/>
                <a:gd name="connsiteY4" fmla="*/ 217642 h 1329267"/>
                <a:gd name="connsiteX5" fmla="*/ 12600 w 1913466"/>
                <a:gd name="connsiteY5" fmla="*/ 208220 h 1329267"/>
                <a:gd name="connsiteX6" fmla="*/ 694266 w 1913466"/>
                <a:gd name="connsiteY6" fmla="*/ 0 h 1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3466" h="1329267">
                  <a:moveTo>
                    <a:pt x="694266" y="0"/>
                  </a:moveTo>
                  <a:cubicBezTo>
                    <a:pt x="1367612" y="0"/>
                    <a:pt x="1913466" y="545854"/>
                    <a:pt x="1913466" y="1219200"/>
                  </a:cubicBezTo>
                  <a:lnTo>
                    <a:pt x="1907908" y="1329267"/>
                  </a:lnTo>
                  <a:lnTo>
                    <a:pt x="0" y="1329267"/>
                  </a:lnTo>
                  <a:lnTo>
                    <a:pt x="0" y="217642"/>
                  </a:lnTo>
                  <a:lnTo>
                    <a:pt x="12600" y="208220"/>
                  </a:lnTo>
                  <a:cubicBezTo>
                    <a:pt x="207185" y="76761"/>
                    <a:pt x="441761" y="0"/>
                    <a:pt x="694266" y="0"/>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任意多边形 187"/>
            <p:cNvSpPr/>
            <p:nvPr/>
          </p:nvSpPr>
          <p:spPr>
            <a:xfrm rot="7594901">
              <a:off x="1474160" y="5529223"/>
              <a:ext cx="1834705" cy="2048578"/>
            </a:xfrm>
            <a:custGeom>
              <a:avLst/>
              <a:gdLst>
                <a:gd name="connsiteX0" fmla="*/ 428530 w 1834705"/>
                <a:gd name="connsiteY0" fmla="*/ 74314 h 2048578"/>
                <a:gd name="connsiteX1" fmla="*/ 447674 w 1834705"/>
                <a:gd name="connsiteY1" fmla="*/ 58661 h 2048578"/>
                <a:gd name="connsiteX2" fmla="*/ 536343 w 1834705"/>
                <a:gd name="connsiteY2" fmla="*/ 0 h 2048578"/>
                <a:gd name="connsiteX3" fmla="*/ 591496 w 1834705"/>
                <a:gd name="connsiteY3" fmla="*/ 74314 h 2048578"/>
                <a:gd name="connsiteX4" fmla="*/ 256577 w 1834705"/>
                <a:gd name="connsiteY4" fmla="*/ 239744 h 2048578"/>
                <a:gd name="connsiteX5" fmla="*/ 282093 w 1834705"/>
                <a:gd name="connsiteY5" fmla="*/ 208459 h 2048578"/>
                <a:gd name="connsiteX6" fmla="*/ 346537 w 1834705"/>
                <a:gd name="connsiteY6" fmla="*/ 143890 h 2048578"/>
                <a:gd name="connsiteX7" fmla="*/ 643133 w 1834705"/>
                <a:gd name="connsiteY7" fmla="*/ 143890 h 2048578"/>
                <a:gd name="connsiteX8" fmla="*/ 714274 w 1834705"/>
                <a:gd name="connsiteY8" fmla="*/ 239744 h 2048578"/>
                <a:gd name="connsiteX9" fmla="*/ 141803 w 1834705"/>
                <a:gd name="connsiteY9" fmla="*/ 405175 h 2048578"/>
                <a:gd name="connsiteX10" fmla="*/ 153596 w 1834705"/>
                <a:gd name="connsiteY10" fmla="*/ 382902 h 2048578"/>
                <a:gd name="connsiteX11" fmla="*/ 202333 w 1834705"/>
                <a:gd name="connsiteY11" fmla="*/ 309320 h 2048578"/>
                <a:gd name="connsiteX12" fmla="*/ 765911 w 1834705"/>
                <a:gd name="connsiteY12" fmla="*/ 309320 h 2048578"/>
                <a:gd name="connsiteX13" fmla="*/ 837051 w 1834705"/>
                <a:gd name="connsiteY13" fmla="*/ 405175 h 2048578"/>
                <a:gd name="connsiteX14" fmla="*/ 63849 w 1834705"/>
                <a:gd name="connsiteY14" fmla="*/ 574019 h 2048578"/>
                <a:gd name="connsiteX15" fmla="*/ 103244 w 1834705"/>
                <a:gd name="connsiteY15" fmla="*/ 478164 h 2048578"/>
                <a:gd name="connsiteX16" fmla="*/ 891221 w 1834705"/>
                <a:gd name="connsiteY16" fmla="*/ 478164 h 2048578"/>
                <a:gd name="connsiteX17" fmla="*/ 962362 w 1834705"/>
                <a:gd name="connsiteY17" fmla="*/ 574019 h 2048578"/>
                <a:gd name="connsiteX18" fmla="*/ 19253 w 1834705"/>
                <a:gd name="connsiteY18" fmla="*/ 742861 h 2048578"/>
                <a:gd name="connsiteX19" fmla="*/ 32436 w 1834705"/>
                <a:gd name="connsiteY19" fmla="*/ 677214 h 2048578"/>
                <a:gd name="connsiteX20" fmla="*/ 41575 w 1834705"/>
                <a:gd name="connsiteY20" fmla="*/ 647007 h 2048578"/>
                <a:gd name="connsiteX21" fmla="*/ 1016531 w 1834705"/>
                <a:gd name="connsiteY21" fmla="*/ 647007 h 2048578"/>
                <a:gd name="connsiteX22" fmla="*/ 1087672 w 1834705"/>
                <a:gd name="connsiteY22" fmla="*/ 742862 h 2048578"/>
                <a:gd name="connsiteX23" fmla="*/ 575 w 1834705"/>
                <a:gd name="connsiteY23" fmla="*/ 911704 h 2048578"/>
                <a:gd name="connsiteX24" fmla="*/ 758 w 1834705"/>
                <a:gd name="connsiteY24" fmla="*/ 886148 h 2048578"/>
                <a:gd name="connsiteX25" fmla="*/ 8008 w 1834705"/>
                <a:gd name="connsiteY25" fmla="*/ 815849 h 2048578"/>
                <a:gd name="connsiteX26" fmla="*/ 1141841 w 1834705"/>
                <a:gd name="connsiteY26" fmla="*/ 815849 h 2048578"/>
                <a:gd name="connsiteX27" fmla="*/ 1212982 w 1834705"/>
                <a:gd name="connsiteY27" fmla="*/ 911704 h 2048578"/>
                <a:gd name="connsiteX28" fmla="*/ 753278 w 1834705"/>
                <a:gd name="connsiteY28" fmla="*/ 1991245 h 2048578"/>
                <a:gd name="connsiteX29" fmla="*/ 1451571 w 1834705"/>
                <a:gd name="connsiteY29" fmla="*/ 1991245 h 2048578"/>
                <a:gd name="connsiteX30" fmla="*/ 1358470 w 1834705"/>
                <a:gd name="connsiteY30" fmla="*/ 2018427 h 2048578"/>
                <a:gd name="connsiteX31" fmla="*/ 832535 w 1834705"/>
                <a:gd name="connsiteY31" fmla="*/ 2015223 h 2048578"/>
                <a:gd name="connsiteX32" fmla="*/ 7740 w 1834705"/>
                <a:gd name="connsiteY32" fmla="*/ 1078850 h 2048578"/>
                <a:gd name="connsiteX33" fmla="*/ 0 w 1834705"/>
                <a:gd name="connsiteY33" fmla="*/ 992110 h 2048578"/>
                <a:gd name="connsiteX34" fmla="*/ 65 w 1834705"/>
                <a:gd name="connsiteY34" fmla="*/ 982995 h 2048578"/>
                <a:gd name="connsiteX35" fmla="*/ 1265892 w 1834705"/>
                <a:gd name="connsiteY35" fmla="*/ 982995 h 2048578"/>
                <a:gd name="connsiteX36" fmla="*/ 1337032 w 1834705"/>
                <a:gd name="connsiteY36" fmla="*/ 1078850 h 2048578"/>
                <a:gd name="connsiteX37" fmla="*/ 42827 w 1834705"/>
                <a:gd name="connsiteY37" fmla="*/ 1249710 h 2048578"/>
                <a:gd name="connsiteX38" fmla="*/ 29233 w 1834705"/>
                <a:gd name="connsiteY38" fmla="*/ 1203148 h 2048578"/>
                <a:gd name="connsiteX39" fmla="*/ 19957 w 1834705"/>
                <a:gd name="connsiteY39" fmla="*/ 1153855 h 2048578"/>
                <a:gd name="connsiteX40" fmla="*/ 1392699 w 1834705"/>
                <a:gd name="connsiteY40" fmla="*/ 1153855 h 2048578"/>
                <a:gd name="connsiteX41" fmla="*/ 1463839 w 1834705"/>
                <a:gd name="connsiteY41" fmla="*/ 1249710 h 2048578"/>
                <a:gd name="connsiteX42" fmla="*/ 433466 w 1834705"/>
                <a:gd name="connsiteY42" fmla="*/ 1822403 h 2048578"/>
                <a:gd name="connsiteX43" fmla="*/ 1769097 w 1834705"/>
                <a:gd name="connsiteY43" fmla="*/ 1822402 h 2048578"/>
                <a:gd name="connsiteX44" fmla="*/ 1755308 w 1834705"/>
                <a:gd name="connsiteY44" fmla="*/ 1833677 h 2048578"/>
                <a:gd name="connsiteX45" fmla="*/ 1661190 w 1834705"/>
                <a:gd name="connsiteY45" fmla="*/ 1895944 h 2048578"/>
                <a:gd name="connsiteX46" fmla="*/ 1618690 w 1834705"/>
                <a:gd name="connsiteY46" fmla="*/ 1918257 h 2048578"/>
                <a:gd name="connsiteX47" fmla="*/ 583916 w 1834705"/>
                <a:gd name="connsiteY47" fmla="*/ 1918257 h 2048578"/>
                <a:gd name="connsiteX48" fmla="*/ 538223 w 1834705"/>
                <a:gd name="connsiteY48" fmla="*/ 1894064 h 2048578"/>
                <a:gd name="connsiteX49" fmla="*/ 448309 w 1834705"/>
                <a:gd name="connsiteY49" fmla="*/ 1834509 h 2048578"/>
                <a:gd name="connsiteX50" fmla="*/ 104081 w 1834705"/>
                <a:gd name="connsiteY50" fmla="*/ 1415141 h 2048578"/>
                <a:gd name="connsiteX51" fmla="*/ 100247 w 1834705"/>
                <a:gd name="connsiteY51" fmla="*/ 1407839 h 2048578"/>
                <a:gd name="connsiteX52" fmla="*/ 64544 w 1834705"/>
                <a:gd name="connsiteY52" fmla="*/ 1319286 h 2048578"/>
                <a:gd name="connsiteX53" fmla="*/ 1515476 w 1834705"/>
                <a:gd name="connsiteY53" fmla="*/ 1319286 h 2048578"/>
                <a:gd name="connsiteX54" fmla="*/ 1586617 w 1834705"/>
                <a:gd name="connsiteY54" fmla="*/ 1415140 h 2048578"/>
                <a:gd name="connsiteX55" fmla="*/ 257785 w 1834705"/>
                <a:gd name="connsiteY55" fmla="*/ 1653560 h 2048578"/>
                <a:gd name="connsiteX56" fmla="*/ 1763564 w 1834705"/>
                <a:gd name="connsiteY56" fmla="*/ 1653560 h 2048578"/>
                <a:gd name="connsiteX57" fmla="*/ 1834705 w 1834705"/>
                <a:gd name="connsiteY57" fmla="*/ 1749415 h 2048578"/>
                <a:gd name="connsiteX58" fmla="*/ 347598 w 1834705"/>
                <a:gd name="connsiteY58" fmla="*/ 1749415 h 2048578"/>
                <a:gd name="connsiteX59" fmla="*/ 285414 w 1834705"/>
                <a:gd name="connsiteY59" fmla="*/ 1687352 h 2048578"/>
                <a:gd name="connsiteX60" fmla="*/ 201138 w 1834705"/>
                <a:gd name="connsiteY60" fmla="*/ 1580571 h 2048578"/>
                <a:gd name="connsiteX61" fmla="*/ 151716 w 1834705"/>
                <a:gd name="connsiteY61" fmla="*/ 1505868 h 2048578"/>
                <a:gd name="connsiteX62" fmla="*/ 140611 w 1834705"/>
                <a:gd name="connsiteY62" fmla="*/ 1484716 h 2048578"/>
                <a:gd name="connsiteX63" fmla="*/ 1638254 w 1834705"/>
                <a:gd name="connsiteY63" fmla="*/ 1484716 h 2048578"/>
                <a:gd name="connsiteX64" fmla="*/ 1709394 w 1834705"/>
                <a:gd name="connsiteY64" fmla="*/ 1580571 h 20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834705" h="2048578">
                  <a:moveTo>
                    <a:pt x="428530" y="74314"/>
                  </a:moveTo>
                  <a:lnTo>
                    <a:pt x="447674" y="58661"/>
                  </a:lnTo>
                  <a:lnTo>
                    <a:pt x="536343" y="0"/>
                  </a:lnTo>
                  <a:lnTo>
                    <a:pt x="591496" y="74314"/>
                  </a:lnTo>
                  <a:close/>
                  <a:moveTo>
                    <a:pt x="256577" y="239744"/>
                  </a:moveTo>
                  <a:lnTo>
                    <a:pt x="282093" y="208459"/>
                  </a:lnTo>
                  <a:lnTo>
                    <a:pt x="346537" y="143890"/>
                  </a:lnTo>
                  <a:lnTo>
                    <a:pt x="643133" y="143890"/>
                  </a:lnTo>
                  <a:lnTo>
                    <a:pt x="714274" y="239744"/>
                  </a:lnTo>
                  <a:close/>
                  <a:moveTo>
                    <a:pt x="141803" y="405175"/>
                  </a:moveTo>
                  <a:lnTo>
                    <a:pt x="153596" y="382902"/>
                  </a:lnTo>
                  <a:lnTo>
                    <a:pt x="202333" y="309320"/>
                  </a:lnTo>
                  <a:lnTo>
                    <a:pt x="765911" y="309320"/>
                  </a:lnTo>
                  <a:lnTo>
                    <a:pt x="837051" y="405175"/>
                  </a:lnTo>
                  <a:close/>
                  <a:moveTo>
                    <a:pt x="63849" y="574019"/>
                  </a:moveTo>
                  <a:lnTo>
                    <a:pt x="103244" y="478164"/>
                  </a:lnTo>
                  <a:lnTo>
                    <a:pt x="891221" y="478164"/>
                  </a:lnTo>
                  <a:lnTo>
                    <a:pt x="962362" y="574019"/>
                  </a:lnTo>
                  <a:close/>
                  <a:moveTo>
                    <a:pt x="19253" y="742861"/>
                  </a:moveTo>
                  <a:lnTo>
                    <a:pt x="32436" y="677214"/>
                  </a:lnTo>
                  <a:lnTo>
                    <a:pt x="41575" y="647007"/>
                  </a:lnTo>
                  <a:lnTo>
                    <a:pt x="1016531" y="647007"/>
                  </a:lnTo>
                  <a:lnTo>
                    <a:pt x="1087672" y="742862"/>
                  </a:lnTo>
                  <a:close/>
                  <a:moveTo>
                    <a:pt x="575" y="911704"/>
                  </a:moveTo>
                  <a:lnTo>
                    <a:pt x="758" y="886148"/>
                  </a:lnTo>
                  <a:lnTo>
                    <a:pt x="8008" y="815849"/>
                  </a:lnTo>
                  <a:lnTo>
                    <a:pt x="1141841" y="815849"/>
                  </a:lnTo>
                  <a:lnTo>
                    <a:pt x="1212982" y="911704"/>
                  </a:lnTo>
                  <a:close/>
                  <a:moveTo>
                    <a:pt x="753278" y="1991245"/>
                  </a:moveTo>
                  <a:lnTo>
                    <a:pt x="1451571" y="1991245"/>
                  </a:lnTo>
                  <a:lnTo>
                    <a:pt x="1358470" y="2018427"/>
                  </a:lnTo>
                  <a:cubicBezTo>
                    <a:pt x="1184388" y="2060066"/>
                    <a:pt x="1003697" y="2058183"/>
                    <a:pt x="832535" y="2015223"/>
                  </a:cubicBezTo>
                  <a:close/>
                  <a:moveTo>
                    <a:pt x="7740" y="1078850"/>
                  </a:moveTo>
                  <a:lnTo>
                    <a:pt x="0" y="992110"/>
                  </a:lnTo>
                  <a:lnTo>
                    <a:pt x="65" y="982995"/>
                  </a:lnTo>
                  <a:lnTo>
                    <a:pt x="1265892" y="982995"/>
                  </a:lnTo>
                  <a:lnTo>
                    <a:pt x="1337032" y="1078850"/>
                  </a:lnTo>
                  <a:close/>
                  <a:moveTo>
                    <a:pt x="42827" y="1249710"/>
                  </a:moveTo>
                  <a:lnTo>
                    <a:pt x="29233" y="1203148"/>
                  </a:lnTo>
                  <a:lnTo>
                    <a:pt x="19957" y="1153855"/>
                  </a:lnTo>
                  <a:lnTo>
                    <a:pt x="1392699" y="1153855"/>
                  </a:lnTo>
                  <a:lnTo>
                    <a:pt x="1463839" y="1249710"/>
                  </a:lnTo>
                  <a:close/>
                  <a:moveTo>
                    <a:pt x="433466" y="1822403"/>
                  </a:moveTo>
                  <a:lnTo>
                    <a:pt x="1769097" y="1822402"/>
                  </a:lnTo>
                  <a:lnTo>
                    <a:pt x="1755308" y="1833677"/>
                  </a:lnTo>
                  <a:cubicBezTo>
                    <a:pt x="1724673" y="1856245"/>
                    <a:pt x="1693257" y="1876994"/>
                    <a:pt x="1661190" y="1895944"/>
                  </a:cubicBezTo>
                  <a:lnTo>
                    <a:pt x="1618690" y="1918257"/>
                  </a:lnTo>
                  <a:lnTo>
                    <a:pt x="583916" y="1918257"/>
                  </a:lnTo>
                  <a:lnTo>
                    <a:pt x="538223" y="1894064"/>
                  </a:lnTo>
                  <a:cubicBezTo>
                    <a:pt x="507440" y="1875790"/>
                    <a:pt x="477425" y="1855932"/>
                    <a:pt x="448309" y="1834509"/>
                  </a:cubicBezTo>
                  <a:close/>
                  <a:moveTo>
                    <a:pt x="104081" y="1415141"/>
                  </a:moveTo>
                  <a:lnTo>
                    <a:pt x="100247" y="1407839"/>
                  </a:lnTo>
                  <a:lnTo>
                    <a:pt x="64544" y="1319286"/>
                  </a:lnTo>
                  <a:lnTo>
                    <a:pt x="1515476" y="1319286"/>
                  </a:lnTo>
                  <a:lnTo>
                    <a:pt x="1586617" y="1415140"/>
                  </a:lnTo>
                  <a:close/>
                  <a:moveTo>
                    <a:pt x="257785" y="1653560"/>
                  </a:moveTo>
                  <a:lnTo>
                    <a:pt x="1763564" y="1653560"/>
                  </a:lnTo>
                  <a:lnTo>
                    <a:pt x="1834705" y="1749415"/>
                  </a:lnTo>
                  <a:lnTo>
                    <a:pt x="347598" y="1749415"/>
                  </a:lnTo>
                  <a:lnTo>
                    <a:pt x="285414" y="1687352"/>
                  </a:lnTo>
                  <a:close/>
                  <a:moveTo>
                    <a:pt x="201138" y="1580571"/>
                  </a:moveTo>
                  <a:lnTo>
                    <a:pt x="151716" y="1505868"/>
                  </a:lnTo>
                  <a:lnTo>
                    <a:pt x="140611" y="1484716"/>
                  </a:lnTo>
                  <a:lnTo>
                    <a:pt x="1638254" y="1484716"/>
                  </a:lnTo>
                  <a:lnTo>
                    <a:pt x="1709394" y="15805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36" name="椭圆 135"/>
            <p:cNvSpPr/>
            <p:nvPr/>
          </p:nvSpPr>
          <p:spPr>
            <a:xfrm>
              <a:off x="1133297" y="4691101"/>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7" name="椭圆 136"/>
            <p:cNvSpPr/>
            <p:nvPr/>
          </p:nvSpPr>
          <p:spPr>
            <a:xfrm>
              <a:off x="733570" y="5812519"/>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8" name="椭圆 137"/>
            <p:cNvSpPr/>
            <p:nvPr/>
          </p:nvSpPr>
          <p:spPr>
            <a:xfrm>
              <a:off x="368746" y="5407255"/>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280" name="组合 279"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1412193" y="217817"/>
            <a:ext cx="258739" cy="1401739"/>
            <a:chOff x="1205173" y="217817"/>
            <a:chExt cx="258739" cy="1401739"/>
          </a:xfrm>
          <a:solidFill>
            <a:schemeClr val="bg1"/>
          </a:solidFill>
        </p:grpSpPr>
        <p:sp>
          <p:nvSpPr>
            <p:cNvPr id="281" name="椭圆 280"/>
            <p:cNvSpPr/>
            <p:nvPr/>
          </p:nvSpPr>
          <p:spPr>
            <a:xfrm rot="5400000">
              <a:off x="1395673" y="217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p:cNvSpPr/>
            <p:nvPr/>
          </p:nvSpPr>
          <p:spPr>
            <a:xfrm rot="5400000">
              <a:off x="13956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p:cNvSpPr/>
            <p:nvPr/>
          </p:nvSpPr>
          <p:spPr>
            <a:xfrm rot="5400000">
              <a:off x="13956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p:cNvSpPr/>
            <p:nvPr/>
          </p:nvSpPr>
          <p:spPr>
            <a:xfrm rot="5400000">
              <a:off x="13956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p:nvPr/>
          </p:nvSpPr>
          <p:spPr>
            <a:xfrm rot="5400000">
              <a:off x="13956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p:cNvSpPr/>
            <p:nvPr/>
          </p:nvSpPr>
          <p:spPr>
            <a:xfrm rot="5400000">
              <a:off x="13956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p:cNvSpPr/>
            <p:nvPr/>
          </p:nvSpPr>
          <p:spPr>
            <a:xfrm rot="5400000">
              <a:off x="13956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p:nvPr/>
          </p:nvSpPr>
          <p:spPr>
            <a:xfrm rot="5400000">
              <a:off x="12051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p:nvPr/>
          </p:nvSpPr>
          <p:spPr>
            <a:xfrm rot="5400000">
              <a:off x="12051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p:nvPr/>
          </p:nvSpPr>
          <p:spPr>
            <a:xfrm rot="5400000">
              <a:off x="12051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p:nvPr/>
          </p:nvSpPr>
          <p:spPr>
            <a:xfrm rot="5400000">
              <a:off x="12051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p:cNvSpPr/>
            <p:nvPr/>
          </p:nvSpPr>
          <p:spPr>
            <a:xfrm rot="5400000">
              <a:off x="12051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nvSpPr>
          <p:spPr>
            <a:xfrm rot="5400000">
              <a:off x="12051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p:cNvSpPr/>
            <p:nvPr/>
          </p:nvSpPr>
          <p:spPr>
            <a:xfrm rot="5400000">
              <a:off x="1205173" y="1551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5" name="组合 294"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276490" y="970930"/>
            <a:ext cx="543447" cy="580387"/>
            <a:chOff x="10961616" y="534583"/>
            <a:chExt cx="543447" cy="580387"/>
          </a:xfrm>
        </p:grpSpPr>
        <p:sp>
          <p:nvSpPr>
            <p:cNvPr id="296" name="椭圆 295"/>
            <p:cNvSpPr/>
            <p:nvPr/>
          </p:nvSpPr>
          <p:spPr>
            <a:xfrm>
              <a:off x="11036111" y="534583"/>
              <a:ext cx="468952" cy="468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p:nvPr/>
          </p:nvSpPr>
          <p:spPr>
            <a:xfrm>
              <a:off x="10961616" y="646018"/>
              <a:ext cx="468952" cy="46895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1" name="组合 340"/>
          <p:cNvGrpSpPr/>
          <p:nvPr/>
        </p:nvGrpSpPr>
        <p:grpSpPr>
          <a:xfrm>
            <a:off x="1861995" y="1268985"/>
            <a:ext cx="8468010" cy="4476223"/>
            <a:chOff x="1984335" y="1262848"/>
            <a:chExt cx="8468010" cy="4476223"/>
          </a:xfrm>
        </p:grpSpPr>
        <p:sp>
          <p:nvSpPr>
            <p:cNvPr id="342" name="任意多边形 154"/>
            <p:cNvSpPr/>
            <p:nvPr/>
          </p:nvSpPr>
          <p:spPr>
            <a:xfrm rot="10800000">
              <a:off x="2229016" y="1522094"/>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字魂105号-简雅黑" panose="00000500000000000000" pitchFamily="2" charset="-122"/>
                <a:ea typeface="字魂105号-简雅黑" panose="00000500000000000000" pitchFamily="2" charset="-122"/>
              </a:endParaRPr>
            </a:p>
          </p:txBody>
        </p:sp>
        <p:sp>
          <p:nvSpPr>
            <p:cNvPr id="343" name="任意多边形 155"/>
            <p:cNvSpPr/>
            <p:nvPr/>
          </p:nvSpPr>
          <p:spPr>
            <a:xfrm rot="10800000">
              <a:off x="1984335" y="1262848"/>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字魂105号-简雅黑" panose="00000500000000000000" pitchFamily="2" charset="-122"/>
                <a:ea typeface="字魂105号-简雅黑" panose="00000500000000000000" pitchFamily="2" charset="-122"/>
              </a:endParaRPr>
            </a:p>
          </p:txBody>
        </p:sp>
      </p:grpSp>
      <p:sp>
        <p:nvSpPr>
          <p:cNvPr id="344" name="文本框 5"/>
          <p:cNvSpPr txBox="1">
            <a:spLocks noChangeArrowheads="1"/>
          </p:cNvSpPr>
          <p:nvPr/>
        </p:nvSpPr>
        <p:spPr bwMode="auto">
          <a:xfrm>
            <a:off x="2016486" y="2361808"/>
            <a:ext cx="791434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algn="ctr" fontAlgn="base">
              <a:spcBef>
                <a:spcPct val="0"/>
              </a:spcBef>
              <a:spcAft>
                <a:spcPct val="0"/>
              </a:spcAft>
            </a:pPr>
            <a:r>
              <a:rPr lang="en-US" altLang="zh-CN" sz="6000" b="1" dirty="0">
                <a:solidFill>
                  <a:srgbClr val="245188"/>
                </a:solidFill>
                <a:latin typeface="黑体" panose="02010609060101010101" pitchFamily="49" charset="-122"/>
                <a:ea typeface="黑体" panose="02010609060101010101" pitchFamily="49" charset="-122"/>
              </a:rPr>
              <a:t>AI</a:t>
            </a:r>
            <a:r>
              <a:rPr lang="zh-CN" altLang="en-US" sz="6000" b="1" dirty="0">
                <a:solidFill>
                  <a:srgbClr val="245188"/>
                </a:solidFill>
                <a:latin typeface="黑体" panose="02010609060101010101" pitchFamily="49" charset="-122"/>
                <a:ea typeface="黑体" panose="02010609060101010101" pitchFamily="49" charset="-122"/>
              </a:rPr>
              <a:t>人机对战五子棋游戏</a:t>
            </a:r>
          </a:p>
        </p:txBody>
      </p:sp>
      <p:grpSp>
        <p:nvGrpSpPr>
          <p:cNvPr id="347" name="组合 346"/>
          <p:cNvGrpSpPr/>
          <p:nvPr/>
        </p:nvGrpSpPr>
        <p:grpSpPr>
          <a:xfrm>
            <a:off x="3266317" y="3480530"/>
            <a:ext cx="5414682" cy="710311"/>
            <a:chOff x="3861792" y="4946390"/>
            <a:chExt cx="2369742" cy="405225"/>
          </a:xfrm>
          <a:solidFill>
            <a:srgbClr val="245188"/>
          </a:solidFill>
        </p:grpSpPr>
        <p:sp>
          <p:nvSpPr>
            <p:cNvPr id="348" name="矩形: 圆角 347"/>
            <p:cNvSpPr/>
            <p:nvPr/>
          </p:nvSpPr>
          <p:spPr>
            <a:xfrm>
              <a:off x="3991475" y="4946390"/>
              <a:ext cx="2110377" cy="40522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349" name="文本"/>
            <p:cNvSpPr/>
            <p:nvPr/>
          </p:nvSpPr>
          <p:spPr>
            <a:xfrm>
              <a:off x="3861792" y="4976446"/>
              <a:ext cx="2369742" cy="333608"/>
            </a:xfrm>
            <a:prstGeom prst="rect">
              <a:avLst/>
            </a:prstGeom>
            <a:noFill/>
          </p:spPr>
          <p:txBody>
            <a:bodyPr wrap="square">
              <a:spAutoFit/>
            </a:bodyPr>
            <a:lstStyle/>
            <a:p>
              <a:pPr algn="ctr"/>
              <a:r>
                <a:rPr lang="zh-CN" altLang="en-US" sz="1600" dirty="0">
                  <a:solidFill>
                    <a:schemeClr val="bg1"/>
                  </a:solidFill>
                  <a:latin typeface="黑体" panose="02010609060101010101" pitchFamily="49" charset="-122"/>
                  <a:ea typeface="黑体" panose="02010609060101010101" pitchFamily="49" charset="-122"/>
                  <a:cs typeface="+mn-ea"/>
                  <a:sym typeface="+mn-lt"/>
                </a:rPr>
                <a:t>小组成员：陈璐璐、陈燕倩、陈恺敏、</a:t>
              </a:r>
              <a:endParaRPr lang="en-US" altLang="zh-CN" sz="1600" dirty="0">
                <a:solidFill>
                  <a:schemeClr val="bg1"/>
                </a:solidFill>
                <a:latin typeface="黑体" panose="02010609060101010101" pitchFamily="49" charset="-122"/>
                <a:ea typeface="黑体" panose="02010609060101010101" pitchFamily="49" charset="-122"/>
                <a:cs typeface="+mn-ea"/>
                <a:sym typeface="+mn-lt"/>
              </a:endParaRPr>
            </a:p>
            <a:p>
              <a:pPr algn="ctr"/>
              <a:r>
                <a:rPr lang="en-US" altLang="zh-CN" sz="1600" dirty="0">
                  <a:solidFill>
                    <a:schemeClr val="bg1"/>
                  </a:solidFill>
                  <a:latin typeface="黑体" panose="02010609060101010101" pitchFamily="49" charset="-122"/>
                  <a:ea typeface="黑体" panose="02010609060101010101" pitchFamily="49" charset="-122"/>
                  <a:cs typeface="+mn-ea"/>
                  <a:sym typeface="+mn-lt"/>
                </a:rPr>
                <a:t>          </a:t>
              </a:r>
              <a:r>
                <a:rPr lang="zh-CN" altLang="en-US" sz="1600" dirty="0">
                  <a:solidFill>
                    <a:schemeClr val="bg1"/>
                  </a:solidFill>
                  <a:latin typeface="黑体" panose="02010609060101010101" pitchFamily="49" charset="-122"/>
                  <a:ea typeface="黑体" panose="02010609060101010101" pitchFamily="49" charset="-122"/>
                  <a:cs typeface="+mn-ea"/>
                  <a:sym typeface="+mn-lt"/>
                </a:rPr>
                <a:t>何兆轩、李晓峰、张婷</a:t>
              </a:r>
              <a:endParaRPr lang="en-US" sz="160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353" name="组合 352"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flipH="1" flipV="1">
            <a:off x="8980465" y="5335434"/>
            <a:ext cx="880675" cy="954170"/>
            <a:chOff x="8926031" y="1072708"/>
            <a:chExt cx="880675" cy="954170"/>
          </a:xfrm>
          <a:solidFill>
            <a:srgbClr val="396AA2"/>
          </a:solidFill>
        </p:grpSpPr>
        <p:sp>
          <p:nvSpPr>
            <p:cNvPr id="354" name="等腰三角形 353"/>
            <p:cNvSpPr/>
            <p:nvPr/>
          </p:nvSpPr>
          <p:spPr>
            <a:xfrm>
              <a:off x="8926031" y="1072708"/>
              <a:ext cx="614149" cy="52943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等腰三角形 354"/>
            <p:cNvSpPr/>
            <p:nvPr/>
          </p:nvSpPr>
          <p:spPr>
            <a:xfrm flipV="1">
              <a:off x="9192557" y="1497439"/>
              <a:ext cx="614149" cy="529439"/>
            </a:xfrm>
            <a:prstGeom prst="triangle">
              <a:avLst/>
            </a:prstGeom>
            <a:noFill/>
            <a:ln w="22225">
              <a:solidFill>
                <a:srgbClr val="396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descr="C:\Users\22856\Desktop\校徽.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6355" y="1617720"/>
            <a:ext cx="2291892" cy="583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5687" y="0"/>
            <a:ext cx="12380334" cy="8250118"/>
          </a:xfrm>
          <a:prstGeom prst="rect">
            <a:avLst/>
          </a:prstGeom>
        </p:spPr>
      </p:pic>
      <p:grpSp>
        <p:nvGrpSpPr>
          <p:cNvPr id="4" name="组合 3"/>
          <p:cNvGrpSpPr/>
          <p:nvPr/>
        </p:nvGrpSpPr>
        <p:grpSpPr>
          <a:xfrm rot="16200000">
            <a:off x="11051764" y="5813921"/>
            <a:ext cx="1759554" cy="946221"/>
            <a:chOff x="2778580" y="2277534"/>
            <a:chExt cx="1399675" cy="752692"/>
          </a:xfrm>
          <a:solidFill>
            <a:srgbClr val="396AA2"/>
          </a:solidFill>
        </p:grpSpPr>
        <p:sp>
          <p:nvSpPr>
            <p:cNvPr id="5" name="椭圆 4"/>
            <p:cNvSpPr/>
            <p:nvPr/>
          </p:nvSpPr>
          <p:spPr>
            <a:xfrm>
              <a:off x="27785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椭圆 5"/>
            <p:cNvSpPr/>
            <p:nvPr/>
          </p:nvSpPr>
          <p:spPr>
            <a:xfrm>
              <a:off x="29254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 name="椭圆 6"/>
            <p:cNvSpPr/>
            <p:nvPr/>
          </p:nvSpPr>
          <p:spPr>
            <a:xfrm>
              <a:off x="3072314"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 name="椭圆 7"/>
            <p:cNvSpPr/>
            <p:nvPr/>
          </p:nvSpPr>
          <p:spPr>
            <a:xfrm>
              <a:off x="32191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 name="椭圆 8"/>
            <p:cNvSpPr/>
            <p:nvPr/>
          </p:nvSpPr>
          <p:spPr>
            <a:xfrm>
              <a:off x="33660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 name="椭圆 9"/>
            <p:cNvSpPr/>
            <p:nvPr/>
          </p:nvSpPr>
          <p:spPr>
            <a:xfrm>
              <a:off x="3512914"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椭圆 10"/>
            <p:cNvSpPr/>
            <p:nvPr/>
          </p:nvSpPr>
          <p:spPr>
            <a:xfrm>
              <a:off x="3659781"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椭圆 11"/>
            <p:cNvSpPr/>
            <p:nvPr/>
          </p:nvSpPr>
          <p:spPr>
            <a:xfrm>
              <a:off x="3806647"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椭圆 12"/>
            <p:cNvSpPr/>
            <p:nvPr/>
          </p:nvSpPr>
          <p:spPr>
            <a:xfrm>
              <a:off x="2778580"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椭圆 13"/>
            <p:cNvSpPr/>
            <p:nvPr/>
          </p:nvSpPr>
          <p:spPr>
            <a:xfrm>
              <a:off x="2925447"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椭圆 14"/>
            <p:cNvSpPr/>
            <p:nvPr/>
          </p:nvSpPr>
          <p:spPr>
            <a:xfrm>
              <a:off x="3072314"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6" name="椭圆 15"/>
            <p:cNvSpPr/>
            <p:nvPr/>
          </p:nvSpPr>
          <p:spPr>
            <a:xfrm>
              <a:off x="3219180"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7" name="椭圆 16"/>
            <p:cNvSpPr/>
            <p:nvPr/>
          </p:nvSpPr>
          <p:spPr>
            <a:xfrm>
              <a:off x="33660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椭圆 17"/>
            <p:cNvSpPr/>
            <p:nvPr/>
          </p:nvSpPr>
          <p:spPr>
            <a:xfrm>
              <a:off x="3512914"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椭圆 18"/>
            <p:cNvSpPr/>
            <p:nvPr/>
          </p:nvSpPr>
          <p:spPr>
            <a:xfrm>
              <a:off x="3659781"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椭圆 19"/>
            <p:cNvSpPr/>
            <p:nvPr/>
          </p:nvSpPr>
          <p:spPr>
            <a:xfrm>
              <a:off x="38066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1" name="椭圆 20"/>
            <p:cNvSpPr/>
            <p:nvPr/>
          </p:nvSpPr>
          <p:spPr>
            <a:xfrm>
              <a:off x="2778580"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2" name="椭圆 21"/>
            <p:cNvSpPr/>
            <p:nvPr/>
          </p:nvSpPr>
          <p:spPr>
            <a:xfrm>
              <a:off x="2925447"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3" name="椭圆 22"/>
            <p:cNvSpPr/>
            <p:nvPr/>
          </p:nvSpPr>
          <p:spPr>
            <a:xfrm>
              <a:off x="3072314"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4" name="椭圆 23"/>
            <p:cNvSpPr/>
            <p:nvPr/>
          </p:nvSpPr>
          <p:spPr>
            <a:xfrm>
              <a:off x="3219180"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5" name="椭圆 24"/>
            <p:cNvSpPr/>
            <p:nvPr/>
          </p:nvSpPr>
          <p:spPr>
            <a:xfrm>
              <a:off x="3366047"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6" name="椭圆 25"/>
            <p:cNvSpPr/>
            <p:nvPr/>
          </p:nvSpPr>
          <p:spPr>
            <a:xfrm>
              <a:off x="3512914"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7" name="椭圆 26"/>
            <p:cNvSpPr/>
            <p:nvPr/>
          </p:nvSpPr>
          <p:spPr>
            <a:xfrm>
              <a:off x="3659781"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8" name="椭圆 27"/>
            <p:cNvSpPr/>
            <p:nvPr/>
          </p:nvSpPr>
          <p:spPr>
            <a:xfrm>
              <a:off x="3806647"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椭圆 28"/>
            <p:cNvSpPr/>
            <p:nvPr/>
          </p:nvSpPr>
          <p:spPr>
            <a:xfrm>
              <a:off x="2778580" y="268141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 name="椭圆 29"/>
            <p:cNvSpPr/>
            <p:nvPr/>
          </p:nvSpPr>
          <p:spPr>
            <a:xfrm>
              <a:off x="29254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 name="椭圆 30"/>
            <p:cNvSpPr/>
            <p:nvPr/>
          </p:nvSpPr>
          <p:spPr>
            <a:xfrm>
              <a:off x="30723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 name="椭圆 31"/>
            <p:cNvSpPr/>
            <p:nvPr/>
          </p:nvSpPr>
          <p:spPr>
            <a:xfrm>
              <a:off x="3219180"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 name="椭圆 32"/>
            <p:cNvSpPr/>
            <p:nvPr/>
          </p:nvSpPr>
          <p:spPr>
            <a:xfrm>
              <a:off x="33660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 name="椭圆 33"/>
            <p:cNvSpPr/>
            <p:nvPr/>
          </p:nvSpPr>
          <p:spPr>
            <a:xfrm>
              <a:off x="35129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5" name="椭圆 34"/>
            <p:cNvSpPr/>
            <p:nvPr/>
          </p:nvSpPr>
          <p:spPr>
            <a:xfrm>
              <a:off x="3659781"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 name="椭圆 35"/>
            <p:cNvSpPr/>
            <p:nvPr/>
          </p:nvSpPr>
          <p:spPr>
            <a:xfrm>
              <a:off x="3806647"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7" name="椭圆 36"/>
            <p:cNvSpPr/>
            <p:nvPr/>
          </p:nvSpPr>
          <p:spPr>
            <a:xfrm>
              <a:off x="27785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8" name="椭圆 37"/>
            <p:cNvSpPr/>
            <p:nvPr/>
          </p:nvSpPr>
          <p:spPr>
            <a:xfrm>
              <a:off x="29254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9" name="椭圆 38"/>
            <p:cNvSpPr/>
            <p:nvPr/>
          </p:nvSpPr>
          <p:spPr>
            <a:xfrm>
              <a:off x="3072314"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0" name="椭圆 39"/>
            <p:cNvSpPr/>
            <p:nvPr/>
          </p:nvSpPr>
          <p:spPr>
            <a:xfrm>
              <a:off x="32191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1" name="椭圆 40"/>
            <p:cNvSpPr/>
            <p:nvPr/>
          </p:nvSpPr>
          <p:spPr>
            <a:xfrm>
              <a:off x="33660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 name="椭圆 41"/>
            <p:cNvSpPr/>
            <p:nvPr/>
          </p:nvSpPr>
          <p:spPr>
            <a:xfrm>
              <a:off x="3512914"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 name="椭圆 42"/>
            <p:cNvSpPr/>
            <p:nvPr/>
          </p:nvSpPr>
          <p:spPr>
            <a:xfrm>
              <a:off x="3659781"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4" name="椭圆 43"/>
            <p:cNvSpPr/>
            <p:nvPr/>
          </p:nvSpPr>
          <p:spPr>
            <a:xfrm>
              <a:off x="3806647"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5" name="椭圆 44"/>
            <p:cNvSpPr/>
            <p:nvPr/>
          </p:nvSpPr>
          <p:spPr>
            <a:xfrm>
              <a:off x="3951836"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6" name="椭圆 45"/>
            <p:cNvSpPr/>
            <p:nvPr/>
          </p:nvSpPr>
          <p:spPr>
            <a:xfrm>
              <a:off x="4098702"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7" name="椭圆 46"/>
            <p:cNvSpPr/>
            <p:nvPr/>
          </p:nvSpPr>
          <p:spPr>
            <a:xfrm>
              <a:off x="3951836"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8" name="椭圆 47"/>
            <p:cNvSpPr/>
            <p:nvPr/>
          </p:nvSpPr>
          <p:spPr>
            <a:xfrm>
              <a:off x="4098702"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9" name="椭圆 48"/>
            <p:cNvSpPr/>
            <p:nvPr/>
          </p:nvSpPr>
          <p:spPr>
            <a:xfrm>
              <a:off x="3951836"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0" name="椭圆 49"/>
            <p:cNvSpPr/>
            <p:nvPr/>
          </p:nvSpPr>
          <p:spPr>
            <a:xfrm>
              <a:off x="4098702"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1" name="椭圆 50"/>
            <p:cNvSpPr/>
            <p:nvPr/>
          </p:nvSpPr>
          <p:spPr>
            <a:xfrm>
              <a:off x="3951836"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2" name="椭圆 51"/>
            <p:cNvSpPr/>
            <p:nvPr/>
          </p:nvSpPr>
          <p:spPr>
            <a:xfrm>
              <a:off x="4098702"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3" name="椭圆 52"/>
            <p:cNvSpPr/>
            <p:nvPr/>
          </p:nvSpPr>
          <p:spPr>
            <a:xfrm>
              <a:off x="3951836"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4" name="椭圆 53"/>
            <p:cNvSpPr/>
            <p:nvPr/>
          </p:nvSpPr>
          <p:spPr>
            <a:xfrm>
              <a:off x="4098702"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5" name="椭圆 54"/>
            <p:cNvSpPr/>
            <p:nvPr/>
          </p:nvSpPr>
          <p:spPr>
            <a:xfrm>
              <a:off x="27785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6" name="椭圆 55"/>
            <p:cNvSpPr/>
            <p:nvPr/>
          </p:nvSpPr>
          <p:spPr>
            <a:xfrm>
              <a:off x="29254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7" name="椭圆 56"/>
            <p:cNvSpPr/>
            <p:nvPr/>
          </p:nvSpPr>
          <p:spPr>
            <a:xfrm>
              <a:off x="3072314"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8" name="椭圆 57"/>
            <p:cNvSpPr/>
            <p:nvPr/>
          </p:nvSpPr>
          <p:spPr>
            <a:xfrm>
              <a:off x="32191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9" name="椭圆 58"/>
            <p:cNvSpPr/>
            <p:nvPr/>
          </p:nvSpPr>
          <p:spPr>
            <a:xfrm>
              <a:off x="33660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0" name="椭圆 59"/>
            <p:cNvSpPr/>
            <p:nvPr/>
          </p:nvSpPr>
          <p:spPr>
            <a:xfrm>
              <a:off x="3512914"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1" name="椭圆 60"/>
            <p:cNvSpPr/>
            <p:nvPr/>
          </p:nvSpPr>
          <p:spPr>
            <a:xfrm>
              <a:off x="3659781"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2" name="椭圆 61"/>
            <p:cNvSpPr/>
            <p:nvPr/>
          </p:nvSpPr>
          <p:spPr>
            <a:xfrm>
              <a:off x="3806647"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3" name="椭圆 62"/>
            <p:cNvSpPr/>
            <p:nvPr/>
          </p:nvSpPr>
          <p:spPr>
            <a:xfrm>
              <a:off x="3951836"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4" name="椭圆 63"/>
            <p:cNvSpPr/>
            <p:nvPr/>
          </p:nvSpPr>
          <p:spPr>
            <a:xfrm>
              <a:off x="4098702"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65" name="组合 64"/>
          <p:cNvGrpSpPr/>
          <p:nvPr/>
        </p:nvGrpSpPr>
        <p:grpSpPr>
          <a:xfrm>
            <a:off x="9024540" y="-521667"/>
            <a:ext cx="3167461" cy="2997773"/>
            <a:chOff x="9024540" y="-521667"/>
            <a:chExt cx="3167461" cy="2997773"/>
          </a:xfrm>
        </p:grpSpPr>
        <p:sp>
          <p:nvSpPr>
            <p:cNvPr id="66" name="任意多边形 191"/>
            <p:cNvSpPr/>
            <p:nvPr/>
          </p:nvSpPr>
          <p:spPr>
            <a:xfrm flipH="1">
              <a:off x="10529212" y="0"/>
              <a:ext cx="1662789" cy="1424628"/>
            </a:xfrm>
            <a:custGeom>
              <a:avLst/>
              <a:gdLst>
                <a:gd name="connsiteX0" fmla="*/ 1644167 w 1662789"/>
                <a:gd name="connsiteY0" fmla="*/ 0 h 1424628"/>
                <a:gd name="connsiteX1" fmla="*/ 0 w 1662789"/>
                <a:gd name="connsiteY1" fmla="*/ 0 h 1424628"/>
                <a:gd name="connsiteX2" fmla="*/ 0 w 1662789"/>
                <a:gd name="connsiteY2" fmla="*/ 1340156 h 1424628"/>
                <a:gd name="connsiteX3" fmla="*/ 81036 w 1662789"/>
                <a:gd name="connsiteY3" fmla="*/ 1369815 h 1424628"/>
                <a:gd name="connsiteX4" fmla="*/ 443589 w 1662789"/>
                <a:gd name="connsiteY4" fmla="*/ 1424628 h 1424628"/>
                <a:gd name="connsiteX5" fmla="*/ 1662789 w 1662789"/>
                <a:gd name="connsiteY5" fmla="*/ 205428 h 1424628"/>
                <a:gd name="connsiteX6" fmla="*/ 1656494 w 1662789"/>
                <a:gd name="connsiteY6" fmla="*/ 80772 h 14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789" h="1424628">
                  <a:moveTo>
                    <a:pt x="1644167" y="0"/>
                  </a:moveTo>
                  <a:lnTo>
                    <a:pt x="0" y="0"/>
                  </a:lnTo>
                  <a:lnTo>
                    <a:pt x="0" y="1340156"/>
                  </a:lnTo>
                  <a:lnTo>
                    <a:pt x="81036" y="1369815"/>
                  </a:lnTo>
                  <a:cubicBezTo>
                    <a:pt x="195566" y="1405438"/>
                    <a:pt x="317337" y="1424628"/>
                    <a:pt x="443589" y="1424628"/>
                  </a:cubicBezTo>
                  <a:cubicBezTo>
                    <a:pt x="1116935" y="1424628"/>
                    <a:pt x="1662789" y="878774"/>
                    <a:pt x="1662789" y="205428"/>
                  </a:cubicBezTo>
                  <a:cubicBezTo>
                    <a:pt x="1662789" y="163344"/>
                    <a:pt x="1660657" y="121758"/>
                    <a:pt x="1656494" y="80772"/>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7" name="任意多边形 189"/>
            <p:cNvSpPr/>
            <p:nvPr/>
          </p:nvSpPr>
          <p:spPr>
            <a:xfrm rot="18095688" flipH="1">
              <a:off x="9141236" y="-638363"/>
              <a:ext cx="1836727" cy="2070119"/>
            </a:xfrm>
            <a:custGeom>
              <a:avLst/>
              <a:gdLst>
                <a:gd name="connsiteX0" fmla="*/ 387024 w 1836727"/>
                <a:gd name="connsiteY0" fmla="*/ 2012785 h 2070119"/>
                <a:gd name="connsiteX1" fmla="*/ 466280 w 1836727"/>
                <a:gd name="connsiteY1" fmla="*/ 2036765 h 2070119"/>
                <a:gd name="connsiteX2" fmla="*/ 992214 w 1836727"/>
                <a:gd name="connsiteY2" fmla="*/ 2039968 h 2070119"/>
                <a:gd name="connsiteX3" fmla="*/ 1085316 w 1836727"/>
                <a:gd name="connsiteY3" fmla="*/ 2012786 h 2070119"/>
                <a:gd name="connsiteX4" fmla="*/ 67211 w 1836727"/>
                <a:gd name="connsiteY4" fmla="*/ 1843944 h 2070119"/>
                <a:gd name="connsiteX5" fmla="*/ 82054 w 1836727"/>
                <a:gd name="connsiteY5" fmla="*/ 1856050 h 2070119"/>
                <a:gd name="connsiteX6" fmla="*/ 171968 w 1836727"/>
                <a:gd name="connsiteY6" fmla="*/ 1915605 h 2070119"/>
                <a:gd name="connsiteX7" fmla="*/ 217661 w 1836727"/>
                <a:gd name="connsiteY7" fmla="*/ 1939798 h 2070119"/>
                <a:gd name="connsiteX8" fmla="*/ 1252435 w 1836727"/>
                <a:gd name="connsiteY8" fmla="*/ 1939799 h 2070119"/>
                <a:gd name="connsiteX9" fmla="*/ 1294935 w 1836727"/>
                <a:gd name="connsiteY9" fmla="*/ 1917485 h 2070119"/>
                <a:gd name="connsiteX10" fmla="*/ 1389053 w 1836727"/>
                <a:gd name="connsiteY10" fmla="*/ 1855218 h 2070119"/>
                <a:gd name="connsiteX11" fmla="*/ 1402842 w 1836727"/>
                <a:gd name="connsiteY11" fmla="*/ 1843944 h 2070119"/>
                <a:gd name="connsiteX12" fmla="*/ 58958 w 1836727"/>
                <a:gd name="connsiteY12" fmla="*/ 1675101 h 2070119"/>
                <a:gd name="connsiteX13" fmla="*/ 0 w 1836727"/>
                <a:gd name="connsiteY13" fmla="*/ 1770956 h 2070119"/>
                <a:gd name="connsiteX14" fmla="*/ 1489226 w 1836727"/>
                <a:gd name="connsiteY14" fmla="*/ 1770955 h 2070119"/>
                <a:gd name="connsiteX15" fmla="*/ 1554633 w 1836727"/>
                <a:gd name="connsiteY15" fmla="*/ 1705420 h 2070119"/>
                <a:gd name="connsiteX16" fmla="*/ 1579362 w 1836727"/>
                <a:gd name="connsiteY16" fmla="*/ 1675100 h 2070119"/>
                <a:gd name="connsiteX17" fmla="*/ 162811 w 1836727"/>
                <a:gd name="connsiteY17" fmla="*/ 1506257 h 2070119"/>
                <a:gd name="connsiteX18" fmla="*/ 103852 w 1836727"/>
                <a:gd name="connsiteY18" fmla="*/ 1602112 h 2070119"/>
                <a:gd name="connsiteX19" fmla="*/ 1636015 w 1836727"/>
                <a:gd name="connsiteY19" fmla="*/ 1602112 h 2070119"/>
                <a:gd name="connsiteX20" fmla="*/ 1683131 w 1836727"/>
                <a:gd name="connsiteY20" fmla="*/ 1530978 h 2070119"/>
                <a:gd name="connsiteX21" fmla="*/ 1696220 w 1836727"/>
                <a:gd name="connsiteY21" fmla="*/ 1506256 h 2070119"/>
                <a:gd name="connsiteX22" fmla="*/ 264563 w 1836727"/>
                <a:gd name="connsiteY22" fmla="*/ 1340827 h 2070119"/>
                <a:gd name="connsiteX23" fmla="*/ 205605 w 1836727"/>
                <a:gd name="connsiteY23" fmla="*/ 1436681 h 2070119"/>
                <a:gd name="connsiteX24" fmla="*/ 1733059 w 1836727"/>
                <a:gd name="connsiteY24" fmla="*/ 1436681 h 2070119"/>
                <a:gd name="connsiteX25" fmla="*/ 1733180 w 1836727"/>
                <a:gd name="connsiteY25" fmla="*/ 1436453 h 2070119"/>
                <a:gd name="connsiteX26" fmla="*/ 1772481 w 1836727"/>
                <a:gd name="connsiteY26" fmla="*/ 1340827 h 2070119"/>
                <a:gd name="connsiteX27" fmla="*/ 366316 w 1836727"/>
                <a:gd name="connsiteY27" fmla="*/ 1175396 h 2070119"/>
                <a:gd name="connsiteX28" fmla="*/ 307358 w 1836727"/>
                <a:gd name="connsiteY28" fmla="*/ 1271251 h 2070119"/>
                <a:gd name="connsiteX29" fmla="*/ 1793827 w 1836727"/>
                <a:gd name="connsiteY29" fmla="*/ 1271250 h 2070119"/>
                <a:gd name="connsiteX30" fmla="*/ 1804290 w 1836727"/>
                <a:gd name="connsiteY30" fmla="*/ 1236666 h 2070119"/>
                <a:gd name="connsiteX31" fmla="*/ 1816595 w 1836727"/>
                <a:gd name="connsiteY31" fmla="*/ 1175396 h 2070119"/>
                <a:gd name="connsiteX32" fmla="*/ 471409 w 1836727"/>
                <a:gd name="connsiteY32" fmla="*/ 1004536 h 2070119"/>
                <a:gd name="connsiteX33" fmla="*/ 412451 w 1836727"/>
                <a:gd name="connsiteY33" fmla="*/ 1100391 h 2070119"/>
                <a:gd name="connsiteX34" fmla="*/ 1828475 w 1836727"/>
                <a:gd name="connsiteY34" fmla="*/ 1100391 h 2070119"/>
                <a:gd name="connsiteX35" fmla="*/ 1835968 w 1836727"/>
                <a:gd name="connsiteY35" fmla="*/ 1027731 h 2070119"/>
                <a:gd name="connsiteX36" fmla="*/ 1836135 w 1836727"/>
                <a:gd name="connsiteY36" fmla="*/ 1004536 h 2070119"/>
                <a:gd name="connsiteX37" fmla="*/ 574217 w 1836727"/>
                <a:gd name="connsiteY37" fmla="*/ 837390 h 2070119"/>
                <a:gd name="connsiteX38" fmla="*/ 515258 w 1836727"/>
                <a:gd name="connsiteY38" fmla="*/ 933245 h 2070119"/>
                <a:gd name="connsiteX39" fmla="*/ 1836645 w 1836727"/>
                <a:gd name="connsiteY39" fmla="*/ 933245 h 2070119"/>
                <a:gd name="connsiteX40" fmla="*/ 1836727 w 1836727"/>
                <a:gd name="connsiteY40" fmla="*/ 921769 h 2070119"/>
                <a:gd name="connsiteX41" fmla="*/ 1829197 w 1836727"/>
                <a:gd name="connsiteY41" fmla="*/ 837390 h 2070119"/>
                <a:gd name="connsiteX42" fmla="*/ 678068 w 1836727"/>
                <a:gd name="connsiteY42" fmla="*/ 668548 h 2070119"/>
                <a:gd name="connsiteX43" fmla="*/ 619109 w 1836727"/>
                <a:gd name="connsiteY43" fmla="*/ 764403 h 2070119"/>
                <a:gd name="connsiteX44" fmla="*/ 1817594 w 1836727"/>
                <a:gd name="connsiteY44" fmla="*/ 764402 h 2070119"/>
                <a:gd name="connsiteX45" fmla="*/ 1807494 w 1836727"/>
                <a:gd name="connsiteY45" fmla="*/ 710732 h 2070119"/>
                <a:gd name="connsiteX46" fmla="*/ 1795178 w 1836727"/>
                <a:gd name="connsiteY46" fmla="*/ 668547 h 2070119"/>
                <a:gd name="connsiteX47" fmla="*/ 781920 w 1836727"/>
                <a:gd name="connsiteY47" fmla="*/ 499705 h 2070119"/>
                <a:gd name="connsiteX48" fmla="*/ 722961 w 1836727"/>
                <a:gd name="connsiteY48" fmla="*/ 595560 h 2070119"/>
                <a:gd name="connsiteX49" fmla="*/ 1772573 w 1836727"/>
                <a:gd name="connsiteY49" fmla="*/ 595560 h 2070119"/>
                <a:gd name="connsiteX50" fmla="*/ 1736480 w 1836727"/>
                <a:gd name="connsiteY50" fmla="*/ 506040 h 2070119"/>
                <a:gd name="connsiteX51" fmla="*/ 1733153 w 1836727"/>
                <a:gd name="connsiteY51" fmla="*/ 499705 h 2070119"/>
                <a:gd name="connsiteX52" fmla="*/ 885772 w 1836727"/>
                <a:gd name="connsiteY52" fmla="*/ 330861 h 2070119"/>
                <a:gd name="connsiteX53" fmla="*/ 826813 w 1836727"/>
                <a:gd name="connsiteY53" fmla="*/ 426716 h 2070119"/>
                <a:gd name="connsiteX54" fmla="*/ 1694831 w 1836727"/>
                <a:gd name="connsiteY54" fmla="*/ 426716 h 2070119"/>
                <a:gd name="connsiteX55" fmla="*/ 1685011 w 1836727"/>
                <a:gd name="connsiteY55" fmla="*/ 408012 h 2070119"/>
                <a:gd name="connsiteX56" fmla="*/ 1633969 w 1836727"/>
                <a:gd name="connsiteY56" fmla="*/ 330861 h 2070119"/>
                <a:gd name="connsiteX57" fmla="*/ 987525 w 1836727"/>
                <a:gd name="connsiteY57" fmla="*/ 165431 h 2070119"/>
                <a:gd name="connsiteX58" fmla="*/ 928567 w 1836727"/>
                <a:gd name="connsiteY58" fmla="*/ 261285 h 2070119"/>
                <a:gd name="connsiteX59" fmla="*/ 1579731 w 1836727"/>
                <a:gd name="connsiteY59" fmla="*/ 261285 h 2070119"/>
                <a:gd name="connsiteX60" fmla="*/ 1551313 w 1836727"/>
                <a:gd name="connsiteY60" fmla="*/ 226527 h 2070119"/>
                <a:gd name="connsiteX61" fmla="*/ 1490097 w 1836727"/>
                <a:gd name="connsiteY61" fmla="*/ 165431 h 2070119"/>
                <a:gd name="connsiteX62" fmla="*/ 1089278 w 1836727"/>
                <a:gd name="connsiteY62" fmla="*/ 0 h 2070119"/>
                <a:gd name="connsiteX63" fmla="*/ 1030320 w 1836727"/>
                <a:gd name="connsiteY63" fmla="*/ 95855 h 2070119"/>
                <a:gd name="connsiteX64" fmla="*/ 1408629 w 1836727"/>
                <a:gd name="connsiteY64" fmla="*/ 95854 h 2070119"/>
                <a:gd name="connsiteX65" fmla="*/ 1388418 w 1836727"/>
                <a:gd name="connsiteY65" fmla="*/ 79370 h 2070119"/>
                <a:gd name="connsiteX66" fmla="*/ 1298504 w 1836727"/>
                <a:gd name="connsiteY66" fmla="*/ 19816 h 2070119"/>
                <a:gd name="connsiteX67" fmla="*/ 1261079 w 1836727"/>
                <a:gd name="connsiteY67" fmla="*/ 0 h 20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36727" h="2070119">
                  <a:moveTo>
                    <a:pt x="387024" y="2012785"/>
                  </a:moveTo>
                  <a:lnTo>
                    <a:pt x="466280" y="2036765"/>
                  </a:lnTo>
                  <a:cubicBezTo>
                    <a:pt x="637442" y="2079723"/>
                    <a:pt x="818134" y="2081607"/>
                    <a:pt x="992214" y="2039968"/>
                  </a:cubicBezTo>
                  <a:lnTo>
                    <a:pt x="1085316" y="2012786"/>
                  </a:lnTo>
                  <a:close/>
                  <a:moveTo>
                    <a:pt x="67211" y="1843944"/>
                  </a:moveTo>
                  <a:lnTo>
                    <a:pt x="82054" y="1856050"/>
                  </a:lnTo>
                  <a:cubicBezTo>
                    <a:pt x="111170" y="1877473"/>
                    <a:pt x="141185" y="1897331"/>
                    <a:pt x="171968" y="1915605"/>
                  </a:cubicBezTo>
                  <a:lnTo>
                    <a:pt x="217661" y="1939798"/>
                  </a:lnTo>
                  <a:lnTo>
                    <a:pt x="1252435" y="1939799"/>
                  </a:lnTo>
                  <a:lnTo>
                    <a:pt x="1294935" y="1917485"/>
                  </a:lnTo>
                  <a:cubicBezTo>
                    <a:pt x="1327002" y="1898535"/>
                    <a:pt x="1358418" y="1877786"/>
                    <a:pt x="1389053" y="1855218"/>
                  </a:cubicBezTo>
                  <a:lnTo>
                    <a:pt x="1402842" y="1843944"/>
                  </a:lnTo>
                  <a:close/>
                  <a:moveTo>
                    <a:pt x="58958" y="1675101"/>
                  </a:moveTo>
                  <a:lnTo>
                    <a:pt x="0" y="1770956"/>
                  </a:lnTo>
                  <a:lnTo>
                    <a:pt x="1489226" y="1770955"/>
                  </a:lnTo>
                  <a:lnTo>
                    <a:pt x="1554633" y="1705420"/>
                  </a:lnTo>
                  <a:lnTo>
                    <a:pt x="1579362" y="1675100"/>
                  </a:lnTo>
                  <a:close/>
                  <a:moveTo>
                    <a:pt x="162811" y="1506257"/>
                  </a:moveTo>
                  <a:lnTo>
                    <a:pt x="103852" y="1602112"/>
                  </a:lnTo>
                  <a:lnTo>
                    <a:pt x="1636015" y="1602112"/>
                  </a:lnTo>
                  <a:lnTo>
                    <a:pt x="1683131" y="1530978"/>
                  </a:lnTo>
                  <a:lnTo>
                    <a:pt x="1696220" y="1506256"/>
                  </a:lnTo>
                  <a:close/>
                  <a:moveTo>
                    <a:pt x="264563" y="1340827"/>
                  </a:moveTo>
                  <a:lnTo>
                    <a:pt x="205605" y="1436681"/>
                  </a:lnTo>
                  <a:lnTo>
                    <a:pt x="1733059" y="1436681"/>
                  </a:lnTo>
                  <a:lnTo>
                    <a:pt x="1733180" y="1436453"/>
                  </a:lnTo>
                  <a:lnTo>
                    <a:pt x="1772481" y="1340827"/>
                  </a:lnTo>
                  <a:close/>
                  <a:moveTo>
                    <a:pt x="366316" y="1175396"/>
                  </a:moveTo>
                  <a:lnTo>
                    <a:pt x="307358" y="1271251"/>
                  </a:lnTo>
                  <a:lnTo>
                    <a:pt x="1793827" y="1271250"/>
                  </a:lnTo>
                  <a:lnTo>
                    <a:pt x="1804290" y="1236666"/>
                  </a:lnTo>
                  <a:lnTo>
                    <a:pt x="1816595" y="1175396"/>
                  </a:lnTo>
                  <a:close/>
                  <a:moveTo>
                    <a:pt x="471409" y="1004536"/>
                  </a:moveTo>
                  <a:lnTo>
                    <a:pt x="412451" y="1100391"/>
                  </a:lnTo>
                  <a:lnTo>
                    <a:pt x="1828475" y="1100391"/>
                  </a:lnTo>
                  <a:lnTo>
                    <a:pt x="1835968" y="1027731"/>
                  </a:lnTo>
                  <a:lnTo>
                    <a:pt x="1836135" y="1004536"/>
                  </a:lnTo>
                  <a:close/>
                  <a:moveTo>
                    <a:pt x="574217" y="837390"/>
                  </a:moveTo>
                  <a:lnTo>
                    <a:pt x="515258" y="933245"/>
                  </a:lnTo>
                  <a:lnTo>
                    <a:pt x="1836645" y="933245"/>
                  </a:lnTo>
                  <a:lnTo>
                    <a:pt x="1836727" y="921769"/>
                  </a:lnTo>
                  <a:lnTo>
                    <a:pt x="1829197" y="837390"/>
                  </a:lnTo>
                  <a:close/>
                  <a:moveTo>
                    <a:pt x="678068" y="668548"/>
                  </a:moveTo>
                  <a:lnTo>
                    <a:pt x="619109" y="764403"/>
                  </a:lnTo>
                  <a:lnTo>
                    <a:pt x="1817594" y="764402"/>
                  </a:lnTo>
                  <a:lnTo>
                    <a:pt x="1807494" y="710732"/>
                  </a:lnTo>
                  <a:lnTo>
                    <a:pt x="1795178" y="668547"/>
                  </a:lnTo>
                  <a:close/>
                  <a:moveTo>
                    <a:pt x="781920" y="499705"/>
                  </a:moveTo>
                  <a:lnTo>
                    <a:pt x="722961" y="595560"/>
                  </a:lnTo>
                  <a:lnTo>
                    <a:pt x="1772573" y="595560"/>
                  </a:lnTo>
                  <a:lnTo>
                    <a:pt x="1736480" y="506040"/>
                  </a:lnTo>
                  <a:lnTo>
                    <a:pt x="1733153" y="499705"/>
                  </a:lnTo>
                  <a:close/>
                  <a:moveTo>
                    <a:pt x="885772" y="330861"/>
                  </a:moveTo>
                  <a:lnTo>
                    <a:pt x="826813" y="426716"/>
                  </a:lnTo>
                  <a:lnTo>
                    <a:pt x="1694831" y="426716"/>
                  </a:lnTo>
                  <a:lnTo>
                    <a:pt x="1685011" y="408012"/>
                  </a:lnTo>
                  <a:lnTo>
                    <a:pt x="1633969" y="330861"/>
                  </a:lnTo>
                  <a:close/>
                  <a:moveTo>
                    <a:pt x="987525" y="165431"/>
                  </a:moveTo>
                  <a:lnTo>
                    <a:pt x="928567" y="261285"/>
                  </a:lnTo>
                  <a:lnTo>
                    <a:pt x="1579731" y="261285"/>
                  </a:lnTo>
                  <a:lnTo>
                    <a:pt x="1551313" y="226527"/>
                  </a:lnTo>
                  <a:lnTo>
                    <a:pt x="1490097" y="165431"/>
                  </a:lnTo>
                  <a:close/>
                  <a:moveTo>
                    <a:pt x="1089278" y="0"/>
                  </a:moveTo>
                  <a:lnTo>
                    <a:pt x="1030320" y="95855"/>
                  </a:lnTo>
                  <a:lnTo>
                    <a:pt x="1408629" y="95854"/>
                  </a:lnTo>
                  <a:lnTo>
                    <a:pt x="1388418" y="79370"/>
                  </a:lnTo>
                  <a:cubicBezTo>
                    <a:pt x="1359302" y="57947"/>
                    <a:pt x="1329287" y="38089"/>
                    <a:pt x="1298504" y="19816"/>
                  </a:cubicBezTo>
                  <a:lnTo>
                    <a:pt x="1261079" y="0"/>
                  </a:ln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黑体" panose="02010609060101010101" pitchFamily="49" charset="-122"/>
                <a:ea typeface="黑体" panose="02010609060101010101" pitchFamily="49" charset="-122"/>
                <a:cs typeface="+mn-ea"/>
                <a:sym typeface="+mn-lt"/>
              </a:endParaRPr>
            </a:p>
          </p:txBody>
        </p:sp>
        <p:sp>
          <p:nvSpPr>
            <p:cNvPr id="68" name="椭圆 67"/>
            <p:cNvSpPr/>
            <p:nvPr/>
          </p:nvSpPr>
          <p:spPr>
            <a:xfrm>
              <a:off x="11049625" y="1516068"/>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9" name="椭圆 68"/>
            <p:cNvSpPr/>
            <p:nvPr/>
          </p:nvSpPr>
          <p:spPr>
            <a:xfrm>
              <a:off x="10170962" y="2288517"/>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0" name="椭圆 69"/>
            <p:cNvSpPr/>
            <p:nvPr/>
          </p:nvSpPr>
          <p:spPr>
            <a:xfrm>
              <a:off x="11210285" y="1663929"/>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71" name="组合 70"/>
          <p:cNvGrpSpPr/>
          <p:nvPr/>
        </p:nvGrpSpPr>
        <p:grpSpPr>
          <a:xfrm>
            <a:off x="0" y="4691101"/>
            <a:ext cx="3415802" cy="2779763"/>
            <a:chOff x="0" y="4691101"/>
            <a:chExt cx="3415802" cy="2779763"/>
          </a:xfrm>
        </p:grpSpPr>
        <p:sp>
          <p:nvSpPr>
            <p:cNvPr id="72" name="任意多边形 185"/>
            <p:cNvSpPr/>
            <p:nvPr/>
          </p:nvSpPr>
          <p:spPr>
            <a:xfrm>
              <a:off x="0" y="5528734"/>
              <a:ext cx="1913466" cy="1329267"/>
            </a:xfrm>
            <a:custGeom>
              <a:avLst/>
              <a:gdLst>
                <a:gd name="connsiteX0" fmla="*/ 694266 w 1913466"/>
                <a:gd name="connsiteY0" fmla="*/ 0 h 1329267"/>
                <a:gd name="connsiteX1" fmla="*/ 1913466 w 1913466"/>
                <a:gd name="connsiteY1" fmla="*/ 1219200 h 1329267"/>
                <a:gd name="connsiteX2" fmla="*/ 1907908 w 1913466"/>
                <a:gd name="connsiteY2" fmla="*/ 1329267 h 1329267"/>
                <a:gd name="connsiteX3" fmla="*/ 0 w 1913466"/>
                <a:gd name="connsiteY3" fmla="*/ 1329267 h 1329267"/>
                <a:gd name="connsiteX4" fmla="*/ 0 w 1913466"/>
                <a:gd name="connsiteY4" fmla="*/ 217642 h 1329267"/>
                <a:gd name="connsiteX5" fmla="*/ 12600 w 1913466"/>
                <a:gd name="connsiteY5" fmla="*/ 208220 h 1329267"/>
                <a:gd name="connsiteX6" fmla="*/ 694266 w 1913466"/>
                <a:gd name="connsiteY6" fmla="*/ 0 h 1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3466" h="1329267">
                  <a:moveTo>
                    <a:pt x="694266" y="0"/>
                  </a:moveTo>
                  <a:cubicBezTo>
                    <a:pt x="1367612" y="0"/>
                    <a:pt x="1913466" y="545854"/>
                    <a:pt x="1913466" y="1219200"/>
                  </a:cubicBezTo>
                  <a:lnTo>
                    <a:pt x="1907908" y="1329267"/>
                  </a:lnTo>
                  <a:lnTo>
                    <a:pt x="0" y="1329267"/>
                  </a:lnTo>
                  <a:lnTo>
                    <a:pt x="0" y="217642"/>
                  </a:lnTo>
                  <a:lnTo>
                    <a:pt x="12600" y="208220"/>
                  </a:lnTo>
                  <a:cubicBezTo>
                    <a:pt x="207185" y="76761"/>
                    <a:pt x="441761" y="0"/>
                    <a:pt x="694266" y="0"/>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3" name="任意多边形 187"/>
            <p:cNvSpPr/>
            <p:nvPr/>
          </p:nvSpPr>
          <p:spPr>
            <a:xfrm rot="7594901">
              <a:off x="1474160" y="5529223"/>
              <a:ext cx="1834705" cy="2048578"/>
            </a:xfrm>
            <a:custGeom>
              <a:avLst/>
              <a:gdLst>
                <a:gd name="connsiteX0" fmla="*/ 428530 w 1834705"/>
                <a:gd name="connsiteY0" fmla="*/ 74314 h 2048578"/>
                <a:gd name="connsiteX1" fmla="*/ 447674 w 1834705"/>
                <a:gd name="connsiteY1" fmla="*/ 58661 h 2048578"/>
                <a:gd name="connsiteX2" fmla="*/ 536343 w 1834705"/>
                <a:gd name="connsiteY2" fmla="*/ 0 h 2048578"/>
                <a:gd name="connsiteX3" fmla="*/ 591496 w 1834705"/>
                <a:gd name="connsiteY3" fmla="*/ 74314 h 2048578"/>
                <a:gd name="connsiteX4" fmla="*/ 256577 w 1834705"/>
                <a:gd name="connsiteY4" fmla="*/ 239744 h 2048578"/>
                <a:gd name="connsiteX5" fmla="*/ 282093 w 1834705"/>
                <a:gd name="connsiteY5" fmla="*/ 208459 h 2048578"/>
                <a:gd name="connsiteX6" fmla="*/ 346537 w 1834705"/>
                <a:gd name="connsiteY6" fmla="*/ 143890 h 2048578"/>
                <a:gd name="connsiteX7" fmla="*/ 643133 w 1834705"/>
                <a:gd name="connsiteY7" fmla="*/ 143890 h 2048578"/>
                <a:gd name="connsiteX8" fmla="*/ 714274 w 1834705"/>
                <a:gd name="connsiteY8" fmla="*/ 239744 h 2048578"/>
                <a:gd name="connsiteX9" fmla="*/ 141803 w 1834705"/>
                <a:gd name="connsiteY9" fmla="*/ 405175 h 2048578"/>
                <a:gd name="connsiteX10" fmla="*/ 153596 w 1834705"/>
                <a:gd name="connsiteY10" fmla="*/ 382902 h 2048578"/>
                <a:gd name="connsiteX11" fmla="*/ 202333 w 1834705"/>
                <a:gd name="connsiteY11" fmla="*/ 309320 h 2048578"/>
                <a:gd name="connsiteX12" fmla="*/ 765911 w 1834705"/>
                <a:gd name="connsiteY12" fmla="*/ 309320 h 2048578"/>
                <a:gd name="connsiteX13" fmla="*/ 837051 w 1834705"/>
                <a:gd name="connsiteY13" fmla="*/ 405175 h 2048578"/>
                <a:gd name="connsiteX14" fmla="*/ 63849 w 1834705"/>
                <a:gd name="connsiteY14" fmla="*/ 574019 h 2048578"/>
                <a:gd name="connsiteX15" fmla="*/ 103244 w 1834705"/>
                <a:gd name="connsiteY15" fmla="*/ 478164 h 2048578"/>
                <a:gd name="connsiteX16" fmla="*/ 891221 w 1834705"/>
                <a:gd name="connsiteY16" fmla="*/ 478164 h 2048578"/>
                <a:gd name="connsiteX17" fmla="*/ 962362 w 1834705"/>
                <a:gd name="connsiteY17" fmla="*/ 574019 h 2048578"/>
                <a:gd name="connsiteX18" fmla="*/ 19253 w 1834705"/>
                <a:gd name="connsiteY18" fmla="*/ 742861 h 2048578"/>
                <a:gd name="connsiteX19" fmla="*/ 32436 w 1834705"/>
                <a:gd name="connsiteY19" fmla="*/ 677214 h 2048578"/>
                <a:gd name="connsiteX20" fmla="*/ 41575 w 1834705"/>
                <a:gd name="connsiteY20" fmla="*/ 647007 h 2048578"/>
                <a:gd name="connsiteX21" fmla="*/ 1016531 w 1834705"/>
                <a:gd name="connsiteY21" fmla="*/ 647007 h 2048578"/>
                <a:gd name="connsiteX22" fmla="*/ 1087672 w 1834705"/>
                <a:gd name="connsiteY22" fmla="*/ 742862 h 2048578"/>
                <a:gd name="connsiteX23" fmla="*/ 575 w 1834705"/>
                <a:gd name="connsiteY23" fmla="*/ 911704 h 2048578"/>
                <a:gd name="connsiteX24" fmla="*/ 758 w 1834705"/>
                <a:gd name="connsiteY24" fmla="*/ 886148 h 2048578"/>
                <a:gd name="connsiteX25" fmla="*/ 8008 w 1834705"/>
                <a:gd name="connsiteY25" fmla="*/ 815849 h 2048578"/>
                <a:gd name="connsiteX26" fmla="*/ 1141841 w 1834705"/>
                <a:gd name="connsiteY26" fmla="*/ 815849 h 2048578"/>
                <a:gd name="connsiteX27" fmla="*/ 1212982 w 1834705"/>
                <a:gd name="connsiteY27" fmla="*/ 911704 h 2048578"/>
                <a:gd name="connsiteX28" fmla="*/ 753278 w 1834705"/>
                <a:gd name="connsiteY28" fmla="*/ 1991245 h 2048578"/>
                <a:gd name="connsiteX29" fmla="*/ 1451571 w 1834705"/>
                <a:gd name="connsiteY29" fmla="*/ 1991245 h 2048578"/>
                <a:gd name="connsiteX30" fmla="*/ 1358470 w 1834705"/>
                <a:gd name="connsiteY30" fmla="*/ 2018427 h 2048578"/>
                <a:gd name="connsiteX31" fmla="*/ 832535 w 1834705"/>
                <a:gd name="connsiteY31" fmla="*/ 2015223 h 2048578"/>
                <a:gd name="connsiteX32" fmla="*/ 7740 w 1834705"/>
                <a:gd name="connsiteY32" fmla="*/ 1078850 h 2048578"/>
                <a:gd name="connsiteX33" fmla="*/ 0 w 1834705"/>
                <a:gd name="connsiteY33" fmla="*/ 992110 h 2048578"/>
                <a:gd name="connsiteX34" fmla="*/ 65 w 1834705"/>
                <a:gd name="connsiteY34" fmla="*/ 982995 h 2048578"/>
                <a:gd name="connsiteX35" fmla="*/ 1265892 w 1834705"/>
                <a:gd name="connsiteY35" fmla="*/ 982995 h 2048578"/>
                <a:gd name="connsiteX36" fmla="*/ 1337032 w 1834705"/>
                <a:gd name="connsiteY36" fmla="*/ 1078850 h 2048578"/>
                <a:gd name="connsiteX37" fmla="*/ 42827 w 1834705"/>
                <a:gd name="connsiteY37" fmla="*/ 1249710 h 2048578"/>
                <a:gd name="connsiteX38" fmla="*/ 29233 w 1834705"/>
                <a:gd name="connsiteY38" fmla="*/ 1203148 h 2048578"/>
                <a:gd name="connsiteX39" fmla="*/ 19957 w 1834705"/>
                <a:gd name="connsiteY39" fmla="*/ 1153855 h 2048578"/>
                <a:gd name="connsiteX40" fmla="*/ 1392699 w 1834705"/>
                <a:gd name="connsiteY40" fmla="*/ 1153855 h 2048578"/>
                <a:gd name="connsiteX41" fmla="*/ 1463839 w 1834705"/>
                <a:gd name="connsiteY41" fmla="*/ 1249710 h 2048578"/>
                <a:gd name="connsiteX42" fmla="*/ 433466 w 1834705"/>
                <a:gd name="connsiteY42" fmla="*/ 1822403 h 2048578"/>
                <a:gd name="connsiteX43" fmla="*/ 1769097 w 1834705"/>
                <a:gd name="connsiteY43" fmla="*/ 1822402 h 2048578"/>
                <a:gd name="connsiteX44" fmla="*/ 1755308 w 1834705"/>
                <a:gd name="connsiteY44" fmla="*/ 1833677 h 2048578"/>
                <a:gd name="connsiteX45" fmla="*/ 1661190 w 1834705"/>
                <a:gd name="connsiteY45" fmla="*/ 1895944 h 2048578"/>
                <a:gd name="connsiteX46" fmla="*/ 1618690 w 1834705"/>
                <a:gd name="connsiteY46" fmla="*/ 1918257 h 2048578"/>
                <a:gd name="connsiteX47" fmla="*/ 583916 w 1834705"/>
                <a:gd name="connsiteY47" fmla="*/ 1918257 h 2048578"/>
                <a:gd name="connsiteX48" fmla="*/ 538223 w 1834705"/>
                <a:gd name="connsiteY48" fmla="*/ 1894064 h 2048578"/>
                <a:gd name="connsiteX49" fmla="*/ 448309 w 1834705"/>
                <a:gd name="connsiteY49" fmla="*/ 1834509 h 2048578"/>
                <a:gd name="connsiteX50" fmla="*/ 104081 w 1834705"/>
                <a:gd name="connsiteY50" fmla="*/ 1415141 h 2048578"/>
                <a:gd name="connsiteX51" fmla="*/ 100247 w 1834705"/>
                <a:gd name="connsiteY51" fmla="*/ 1407839 h 2048578"/>
                <a:gd name="connsiteX52" fmla="*/ 64544 w 1834705"/>
                <a:gd name="connsiteY52" fmla="*/ 1319286 h 2048578"/>
                <a:gd name="connsiteX53" fmla="*/ 1515476 w 1834705"/>
                <a:gd name="connsiteY53" fmla="*/ 1319286 h 2048578"/>
                <a:gd name="connsiteX54" fmla="*/ 1586617 w 1834705"/>
                <a:gd name="connsiteY54" fmla="*/ 1415140 h 2048578"/>
                <a:gd name="connsiteX55" fmla="*/ 257785 w 1834705"/>
                <a:gd name="connsiteY55" fmla="*/ 1653560 h 2048578"/>
                <a:gd name="connsiteX56" fmla="*/ 1763564 w 1834705"/>
                <a:gd name="connsiteY56" fmla="*/ 1653560 h 2048578"/>
                <a:gd name="connsiteX57" fmla="*/ 1834705 w 1834705"/>
                <a:gd name="connsiteY57" fmla="*/ 1749415 h 2048578"/>
                <a:gd name="connsiteX58" fmla="*/ 347598 w 1834705"/>
                <a:gd name="connsiteY58" fmla="*/ 1749415 h 2048578"/>
                <a:gd name="connsiteX59" fmla="*/ 285414 w 1834705"/>
                <a:gd name="connsiteY59" fmla="*/ 1687352 h 2048578"/>
                <a:gd name="connsiteX60" fmla="*/ 201138 w 1834705"/>
                <a:gd name="connsiteY60" fmla="*/ 1580571 h 2048578"/>
                <a:gd name="connsiteX61" fmla="*/ 151716 w 1834705"/>
                <a:gd name="connsiteY61" fmla="*/ 1505868 h 2048578"/>
                <a:gd name="connsiteX62" fmla="*/ 140611 w 1834705"/>
                <a:gd name="connsiteY62" fmla="*/ 1484716 h 2048578"/>
                <a:gd name="connsiteX63" fmla="*/ 1638254 w 1834705"/>
                <a:gd name="connsiteY63" fmla="*/ 1484716 h 2048578"/>
                <a:gd name="connsiteX64" fmla="*/ 1709394 w 1834705"/>
                <a:gd name="connsiteY64" fmla="*/ 1580571 h 20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834705" h="2048578">
                  <a:moveTo>
                    <a:pt x="428530" y="74314"/>
                  </a:moveTo>
                  <a:lnTo>
                    <a:pt x="447674" y="58661"/>
                  </a:lnTo>
                  <a:lnTo>
                    <a:pt x="536343" y="0"/>
                  </a:lnTo>
                  <a:lnTo>
                    <a:pt x="591496" y="74314"/>
                  </a:lnTo>
                  <a:close/>
                  <a:moveTo>
                    <a:pt x="256577" y="239744"/>
                  </a:moveTo>
                  <a:lnTo>
                    <a:pt x="282093" y="208459"/>
                  </a:lnTo>
                  <a:lnTo>
                    <a:pt x="346537" y="143890"/>
                  </a:lnTo>
                  <a:lnTo>
                    <a:pt x="643133" y="143890"/>
                  </a:lnTo>
                  <a:lnTo>
                    <a:pt x="714274" y="239744"/>
                  </a:lnTo>
                  <a:close/>
                  <a:moveTo>
                    <a:pt x="141803" y="405175"/>
                  </a:moveTo>
                  <a:lnTo>
                    <a:pt x="153596" y="382902"/>
                  </a:lnTo>
                  <a:lnTo>
                    <a:pt x="202333" y="309320"/>
                  </a:lnTo>
                  <a:lnTo>
                    <a:pt x="765911" y="309320"/>
                  </a:lnTo>
                  <a:lnTo>
                    <a:pt x="837051" y="405175"/>
                  </a:lnTo>
                  <a:close/>
                  <a:moveTo>
                    <a:pt x="63849" y="574019"/>
                  </a:moveTo>
                  <a:lnTo>
                    <a:pt x="103244" y="478164"/>
                  </a:lnTo>
                  <a:lnTo>
                    <a:pt x="891221" y="478164"/>
                  </a:lnTo>
                  <a:lnTo>
                    <a:pt x="962362" y="574019"/>
                  </a:lnTo>
                  <a:close/>
                  <a:moveTo>
                    <a:pt x="19253" y="742861"/>
                  </a:moveTo>
                  <a:lnTo>
                    <a:pt x="32436" y="677214"/>
                  </a:lnTo>
                  <a:lnTo>
                    <a:pt x="41575" y="647007"/>
                  </a:lnTo>
                  <a:lnTo>
                    <a:pt x="1016531" y="647007"/>
                  </a:lnTo>
                  <a:lnTo>
                    <a:pt x="1087672" y="742862"/>
                  </a:lnTo>
                  <a:close/>
                  <a:moveTo>
                    <a:pt x="575" y="911704"/>
                  </a:moveTo>
                  <a:lnTo>
                    <a:pt x="758" y="886148"/>
                  </a:lnTo>
                  <a:lnTo>
                    <a:pt x="8008" y="815849"/>
                  </a:lnTo>
                  <a:lnTo>
                    <a:pt x="1141841" y="815849"/>
                  </a:lnTo>
                  <a:lnTo>
                    <a:pt x="1212982" y="911704"/>
                  </a:lnTo>
                  <a:close/>
                  <a:moveTo>
                    <a:pt x="753278" y="1991245"/>
                  </a:moveTo>
                  <a:lnTo>
                    <a:pt x="1451571" y="1991245"/>
                  </a:lnTo>
                  <a:lnTo>
                    <a:pt x="1358470" y="2018427"/>
                  </a:lnTo>
                  <a:cubicBezTo>
                    <a:pt x="1184388" y="2060066"/>
                    <a:pt x="1003697" y="2058183"/>
                    <a:pt x="832535" y="2015223"/>
                  </a:cubicBezTo>
                  <a:close/>
                  <a:moveTo>
                    <a:pt x="7740" y="1078850"/>
                  </a:moveTo>
                  <a:lnTo>
                    <a:pt x="0" y="992110"/>
                  </a:lnTo>
                  <a:lnTo>
                    <a:pt x="65" y="982995"/>
                  </a:lnTo>
                  <a:lnTo>
                    <a:pt x="1265892" y="982995"/>
                  </a:lnTo>
                  <a:lnTo>
                    <a:pt x="1337032" y="1078850"/>
                  </a:lnTo>
                  <a:close/>
                  <a:moveTo>
                    <a:pt x="42827" y="1249710"/>
                  </a:moveTo>
                  <a:lnTo>
                    <a:pt x="29233" y="1203148"/>
                  </a:lnTo>
                  <a:lnTo>
                    <a:pt x="19957" y="1153855"/>
                  </a:lnTo>
                  <a:lnTo>
                    <a:pt x="1392699" y="1153855"/>
                  </a:lnTo>
                  <a:lnTo>
                    <a:pt x="1463839" y="1249710"/>
                  </a:lnTo>
                  <a:close/>
                  <a:moveTo>
                    <a:pt x="433466" y="1822403"/>
                  </a:moveTo>
                  <a:lnTo>
                    <a:pt x="1769097" y="1822402"/>
                  </a:lnTo>
                  <a:lnTo>
                    <a:pt x="1755308" y="1833677"/>
                  </a:lnTo>
                  <a:cubicBezTo>
                    <a:pt x="1724673" y="1856245"/>
                    <a:pt x="1693257" y="1876994"/>
                    <a:pt x="1661190" y="1895944"/>
                  </a:cubicBezTo>
                  <a:lnTo>
                    <a:pt x="1618690" y="1918257"/>
                  </a:lnTo>
                  <a:lnTo>
                    <a:pt x="583916" y="1918257"/>
                  </a:lnTo>
                  <a:lnTo>
                    <a:pt x="538223" y="1894064"/>
                  </a:lnTo>
                  <a:cubicBezTo>
                    <a:pt x="507440" y="1875790"/>
                    <a:pt x="477425" y="1855932"/>
                    <a:pt x="448309" y="1834509"/>
                  </a:cubicBezTo>
                  <a:close/>
                  <a:moveTo>
                    <a:pt x="104081" y="1415141"/>
                  </a:moveTo>
                  <a:lnTo>
                    <a:pt x="100247" y="1407839"/>
                  </a:lnTo>
                  <a:lnTo>
                    <a:pt x="64544" y="1319286"/>
                  </a:lnTo>
                  <a:lnTo>
                    <a:pt x="1515476" y="1319286"/>
                  </a:lnTo>
                  <a:lnTo>
                    <a:pt x="1586617" y="1415140"/>
                  </a:lnTo>
                  <a:close/>
                  <a:moveTo>
                    <a:pt x="257785" y="1653560"/>
                  </a:moveTo>
                  <a:lnTo>
                    <a:pt x="1763564" y="1653560"/>
                  </a:lnTo>
                  <a:lnTo>
                    <a:pt x="1834705" y="1749415"/>
                  </a:lnTo>
                  <a:lnTo>
                    <a:pt x="347598" y="1749415"/>
                  </a:lnTo>
                  <a:lnTo>
                    <a:pt x="285414" y="1687352"/>
                  </a:lnTo>
                  <a:close/>
                  <a:moveTo>
                    <a:pt x="201138" y="1580571"/>
                  </a:moveTo>
                  <a:lnTo>
                    <a:pt x="151716" y="1505868"/>
                  </a:lnTo>
                  <a:lnTo>
                    <a:pt x="140611" y="1484716"/>
                  </a:lnTo>
                  <a:lnTo>
                    <a:pt x="1638254" y="1484716"/>
                  </a:lnTo>
                  <a:lnTo>
                    <a:pt x="1709394" y="15805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黑体" panose="02010609060101010101" pitchFamily="49" charset="-122"/>
                <a:ea typeface="黑体" panose="02010609060101010101" pitchFamily="49" charset="-122"/>
                <a:cs typeface="+mn-ea"/>
                <a:sym typeface="+mn-lt"/>
              </a:endParaRPr>
            </a:p>
          </p:txBody>
        </p:sp>
        <p:sp>
          <p:nvSpPr>
            <p:cNvPr id="74" name="椭圆 73"/>
            <p:cNvSpPr/>
            <p:nvPr/>
          </p:nvSpPr>
          <p:spPr>
            <a:xfrm>
              <a:off x="1133297" y="4691101"/>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5" name="椭圆 74"/>
            <p:cNvSpPr/>
            <p:nvPr/>
          </p:nvSpPr>
          <p:spPr>
            <a:xfrm>
              <a:off x="733570" y="5812519"/>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6" name="椭圆 75"/>
            <p:cNvSpPr/>
            <p:nvPr/>
          </p:nvSpPr>
          <p:spPr>
            <a:xfrm>
              <a:off x="368746" y="5407255"/>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77" name="组合 76"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1412193" y="217817"/>
            <a:ext cx="258739" cy="1401739"/>
            <a:chOff x="1205173" y="217817"/>
            <a:chExt cx="258739" cy="1401739"/>
          </a:xfrm>
          <a:solidFill>
            <a:schemeClr val="bg1"/>
          </a:solidFill>
        </p:grpSpPr>
        <p:sp>
          <p:nvSpPr>
            <p:cNvPr id="78" name="椭圆 77"/>
            <p:cNvSpPr/>
            <p:nvPr/>
          </p:nvSpPr>
          <p:spPr>
            <a:xfrm rot="5400000">
              <a:off x="1395673" y="217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9" name="椭圆 78"/>
            <p:cNvSpPr/>
            <p:nvPr/>
          </p:nvSpPr>
          <p:spPr>
            <a:xfrm rot="5400000">
              <a:off x="13956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0" name="椭圆 79"/>
            <p:cNvSpPr/>
            <p:nvPr/>
          </p:nvSpPr>
          <p:spPr>
            <a:xfrm rot="5400000">
              <a:off x="13956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1" name="椭圆 80"/>
            <p:cNvSpPr/>
            <p:nvPr/>
          </p:nvSpPr>
          <p:spPr>
            <a:xfrm rot="5400000">
              <a:off x="13956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2" name="椭圆 81"/>
            <p:cNvSpPr/>
            <p:nvPr/>
          </p:nvSpPr>
          <p:spPr>
            <a:xfrm rot="5400000">
              <a:off x="13956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3" name="椭圆 82"/>
            <p:cNvSpPr/>
            <p:nvPr/>
          </p:nvSpPr>
          <p:spPr>
            <a:xfrm rot="5400000">
              <a:off x="13956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4" name="椭圆 83"/>
            <p:cNvSpPr/>
            <p:nvPr/>
          </p:nvSpPr>
          <p:spPr>
            <a:xfrm rot="5400000">
              <a:off x="13956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5" name="椭圆 84"/>
            <p:cNvSpPr/>
            <p:nvPr/>
          </p:nvSpPr>
          <p:spPr>
            <a:xfrm rot="5400000">
              <a:off x="12051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6" name="椭圆 85"/>
            <p:cNvSpPr/>
            <p:nvPr/>
          </p:nvSpPr>
          <p:spPr>
            <a:xfrm rot="5400000">
              <a:off x="12051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7" name="椭圆 86"/>
            <p:cNvSpPr/>
            <p:nvPr/>
          </p:nvSpPr>
          <p:spPr>
            <a:xfrm rot="5400000">
              <a:off x="12051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8" name="椭圆 87"/>
            <p:cNvSpPr/>
            <p:nvPr/>
          </p:nvSpPr>
          <p:spPr>
            <a:xfrm rot="5400000">
              <a:off x="12051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9" name="椭圆 88"/>
            <p:cNvSpPr/>
            <p:nvPr/>
          </p:nvSpPr>
          <p:spPr>
            <a:xfrm rot="5400000">
              <a:off x="12051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0" name="椭圆 89"/>
            <p:cNvSpPr/>
            <p:nvPr/>
          </p:nvSpPr>
          <p:spPr>
            <a:xfrm rot="5400000">
              <a:off x="12051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1" name="椭圆 90"/>
            <p:cNvSpPr/>
            <p:nvPr/>
          </p:nvSpPr>
          <p:spPr>
            <a:xfrm rot="5400000">
              <a:off x="1205173" y="1551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92" name="组合 91"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276490" y="970930"/>
            <a:ext cx="543447" cy="580387"/>
            <a:chOff x="10961616" y="534583"/>
            <a:chExt cx="543447" cy="580387"/>
          </a:xfrm>
        </p:grpSpPr>
        <p:sp>
          <p:nvSpPr>
            <p:cNvPr id="93" name="椭圆 92"/>
            <p:cNvSpPr/>
            <p:nvPr/>
          </p:nvSpPr>
          <p:spPr>
            <a:xfrm>
              <a:off x="11036111" y="534583"/>
              <a:ext cx="468952" cy="468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4" name="椭圆 93"/>
            <p:cNvSpPr/>
            <p:nvPr/>
          </p:nvSpPr>
          <p:spPr>
            <a:xfrm>
              <a:off x="10961616" y="646018"/>
              <a:ext cx="468952" cy="46895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112" name="组合 111"/>
          <p:cNvGrpSpPr/>
          <p:nvPr/>
        </p:nvGrpSpPr>
        <p:grpSpPr>
          <a:xfrm>
            <a:off x="1861995" y="1268985"/>
            <a:ext cx="8468010" cy="4476223"/>
            <a:chOff x="1861995" y="1268985"/>
            <a:chExt cx="8468010" cy="4476223"/>
          </a:xfrm>
        </p:grpSpPr>
        <p:grpSp>
          <p:nvGrpSpPr>
            <p:cNvPr id="95" name="组合 94"/>
            <p:cNvGrpSpPr/>
            <p:nvPr/>
          </p:nvGrpSpPr>
          <p:grpSpPr>
            <a:xfrm>
              <a:off x="1861995" y="1268985"/>
              <a:ext cx="8468010" cy="4476223"/>
              <a:chOff x="1984335" y="1262848"/>
              <a:chExt cx="8468010" cy="4476223"/>
            </a:xfrm>
          </p:grpSpPr>
          <p:sp>
            <p:nvSpPr>
              <p:cNvPr id="96" name="任意多边形 154"/>
              <p:cNvSpPr/>
              <p:nvPr/>
            </p:nvSpPr>
            <p:spPr>
              <a:xfrm rot="10800000">
                <a:off x="2229016" y="1522094"/>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黑体" panose="02010609060101010101" pitchFamily="49" charset="-122"/>
                  <a:ea typeface="黑体" panose="02010609060101010101" pitchFamily="49" charset="-122"/>
                </a:endParaRPr>
              </a:p>
            </p:txBody>
          </p:sp>
          <p:sp>
            <p:nvSpPr>
              <p:cNvPr id="97" name="任意多边形 155"/>
              <p:cNvSpPr/>
              <p:nvPr/>
            </p:nvSpPr>
            <p:spPr>
              <a:xfrm rot="10800000">
                <a:off x="1984335" y="1262848"/>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黑体" panose="02010609060101010101" pitchFamily="49" charset="-122"/>
                  <a:ea typeface="黑体" panose="02010609060101010101" pitchFamily="49" charset="-122"/>
                </a:endParaRPr>
              </a:p>
            </p:txBody>
          </p:sp>
        </p:grpSp>
        <p:sp>
          <p:nvSpPr>
            <p:cNvPr id="109" name="PA_文本框 2"/>
            <p:cNvSpPr txBox="1"/>
            <p:nvPr>
              <p:custDataLst>
                <p:tags r:id="rId1"/>
              </p:custDataLst>
            </p:nvPr>
          </p:nvSpPr>
          <p:spPr>
            <a:xfrm>
              <a:off x="2136264" y="2279775"/>
              <a:ext cx="7674790" cy="114922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algn="ctr">
                <a:defRPr/>
              </a:pPr>
              <a:r>
                <a:rPr lang="zh-CN" altLang="en-US" sz="6600" dirty="0">
                  <a:solidFill>
                    <a:srgbClr val="245188"/>
                  </a:solidFill>
                  <a:latin typeface="黑体" panose="02010609060101010101" pitchFamily="49" charset="-122"/>
                  <a:ea typeface="黑体" panose="02010609060101010101" pitchFamily="49" charset="-122"/>
                  <a:cs typeface="+mn-ea"/>
                  <a:sym typeface="+mn-lt"/>
                </a:rPr>
                <a:t>代码详解</a:t>
              </a:r>
            </a:p>
          </p:txBody>
        </p:sp>
        <p:sp>
          <p:nvSpPr>
            <p:cNvPr id="110" name="圆角矩形 172"/>
            <p:cNvSpPr/>
            <p:nvPr/>
          </p:nvSpPr>
          <p:spPr>
            <a:xfrm>
              <a:off x="5011604" y="4416557"/>
              <a:ext cx="2168792" cy="397891"/>
            </a:xfrm>
            <a:prstGeom prst="roundRect">
              <a:avLst>
                <a:gd name="adj" fmla="val 50000"/>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3698F"/>
                </a:solidFill>
                <a:effectLst/>
                <a:uLnTx/>
                <a:uFillTx/>
                <a:latin typeface="黑体" panose="02010609060101010101" pitchFamily="49" charset="-122"/>
                <a:ea typeface="黑体" panose="02010609060101010101" pitchFamily="49" charset="-122"/>
                <a:cs typeface="+mn-ea"/>
                <a:sym typeface="+mn-lt"/>
              </a:endParaRPr>
            </a:p>
          </p:txBody>
        </p:sp>
        <p:sp>
          <p:nvSpPr>
            <p:cNvPr id="111" name="矩形 110"/>
            <p:cNvSpPr/>
            <p:nvPr/>
          </p:nvSpPr>
          <p:spPr>
            <a:xfrm>
              <a:off x="5441271" y="4435613"/>
              <a:ext cx="1281098"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03</a:t>
              </a:r>
              <a:r>
                <a:rPr kumimoji="0" lang="zh-CN" altLang="en-US" sz="160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部分</a:t>
              </a:r>
            </a:p>
          </p:txBody>
        </p:sp>
      </p:grpSp>
      <p:grpSp>
        <p:nvGrpSpPr>
          <p:cNvPr id="102" name="组合 101"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flipH="1" flipV="1">
            <a:off x="8980465" y="5335434"/>
            <a:ext cx="880675" cy="954170"/>
            <a:chOff x="8926031" y="1072708"/>
            <a:chExt cx="880675" cy="954170"/>
          </a:xfrm>
          <a:solidFill>
            <a:srgbClr val="396AA2"/>
          </a:solidFill>
        </p:grpSpPr>
        <p:sp>
          <p:nvSpPr>
            <p:cNvPr id="103" name="等腰三角形 102"/>
            <p:cNvSpPr/>
            <p:nvPr/>
          </p:nvSpPr>
          <p:spPr>
            <a:xfrm>
              <a:off x="8926031" y="1072708"/>
              <a:ext cx="614149" cy="52943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4" name="等腰三角形 103"/>
            <p:cNvSpPr/>
            <p:nvPr/>
          </p:nvSpPr>
          <p:spPr>
            <a:xfrm flipV="1">
              <a:off x="9192557" y="1497439"/>
              <a:ext cx="614149" cy="529439"/>
            </a:xfrm>
            <a:prstGeom prst="triangle">
              <a:avLst/>
            </a:prstGeom>
            <a:noFill/>
            <a:ln w="22225">
              <a:solidFill>
                <a:srgbClr val="396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3259" y="1585279"/>
            <a:ext cx="849445" cy="849445"/>
            <a:chOff x="991737" y="2398129"/>
            <a:chExt cx="1224000" cy="1224000"/>
          </a:xfrm>
          <a:gradFill>
            <a:gsLst>
              <a:gs pos="0">
                <a:srgbClr val="0EC2C2"/>
              </a:gs>
              <a:gs pos="100000">
                <a:srgbClr val="0099C2"/>
              </a:gs>
            </a:gsLst>
            <a:lin ang="5400000" scaled="1"/>
          </a:gradFill>
          <a:effectLst/>
        </p:grpSpPr>
        <p:sp>
          <p:nvSpPr>
            <p:cNvPr id="8" name="椭圆 7"/>
            <p:cNvSpPr/>
            <p:nvPr/>
          </p:nvSpPr>
          <p:spPr>
            <a:xfrm>
              <a:off x="991737" y="2398129"/>
              <a:ext cx="1224000" cy="1224000"/>
            </a:xfrm>
            <a:prstGeom prst="ellipse">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9" name="Freeform 88"/>
            <p:cNvSpPr>
              <a:spLocks noEditPoints="1"/>
            </p:cNvSpPr>
            <p:nvPr/>
          </p:nvSpPr>
          <p:spPr bwMode="auto">
            <a:xfrm>
              <a:off x="1472768" y="2848997"/>
              <a:ext cx="261938" cy="322263"/>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grpSp>
        <p:nvGrpSpPr>
          <p:cNvPr id="10" name="组合 9"/>
          <p:cNvGrpSpPr/>
          <p:nvPr/>
        </p:nvGrpSpPr>
        <p:grpSpPr>
          <a:xfrm>
            <a:off x="1269481" y="3570440"/>
            <a:ext cx="849445" cy="849445"/>
            <a:chOff x="3490295" y="2398129"/>
            <a:chExt cx="1224000" cy="1224000"/>
          </a:xfrm>
          <a:gradFill>
            <a:gsLst>
              <a:gs pos="0">
                <a:srgbClr val="0EC2C2"/>
              </a:gs>
              <a:gs pos="100000">
                <a:srgbClr val="0099C2"/>
              </a:gs>
            </a:gsLst>
            <a:lin ang="5400000" scaled="1"/>
          </a:gradFill>
          <a:effectLst/>
        </p:grpSpPr>
        <p:sp>
          <p:nvSpPr>
            <p:cNvPr id="11" name="椭圆 10"/>
            <p:cNvSpPr/>
            <p:nvPr/>
          </p:nvSpPr>
          <p:spPr>
            <a:xfrm>
              <a:off x="3490295" y="2398129"/>
              <a:ext cx="1224000" cy="1224000"/>
            </a:xfrm>
            <a:prstGeom prst="ellipse">
              <a:avLst/>
            </a:prstGeom>
            <a:solidFill>
              <a:srgbClr val="396A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12" name="Freeform 49"/>
            <p:cNvSpPr>
              <a:spLocks noEditPoints="1"/>
            </p:cNvSpPr>
            <p:nvPr/>
          </p:nvSpPr>
          <p:spPr bwMode="auto">
            <a:xfrm>
              <a:off x="3937374" y="2847410"/>
              <a:ext cx="323850" cy="323850"/>
            </a:xfrm>
            <a:custGeom>
              <a:avLst/>
              <a:gdLst>
                <a:gd name="T0" fmla="*/ 992 w 1017"/>
                <a:gd name="T1" fmla="*/ 1 h 1018"/>
                <a:gd name="T2" fmla="*/ 808 w 1017"/>
                <a:gd name="T3" fmla="*/ 193 h 1018"/>
                <a:gd name="T4" fmla="*/ 732 w 1017"/>
                <a:gd name="T5" fmla="*/ 277 h 1018"/>
                <a:gd name="T6" fmla="*/ 563 w 1017"/>
                <a:gd name="T7" fmla="*/ 447 h 1018"/>
                <a:gd name="T8" fmla="*/ 480 w 1017"/>
                <a:gd name="T9" fmla="*/ 519 h 1018"/>
                <a:gd name="T10" fmla="*/ 222 w 1017"/>
                <a:gd name="T11" fmla="*/ 604 h 1018"/>
                <a:gd name="T12" fmla="*/ 131 w 1017"/>
                <a:gd name="T13" fmla="*/ 672 h 1018"/>
                <a:gd name="T14" fmla="*/ 0 w 1017"/>
                <a:gd name="T15" fmla="*/ 986 h 1018"/>
                <a:gd name="T16" fmla="*/ 46 w 1017"/>
                <a:gd name="T17" fmla="*/ 1014 h 1018"/>
                <a:gd name="T18" fmla="*/ 275 w 1017"/>
                <a:gd name="T19" fmla="*/ 780 h 1018"/>
                <a:gd name="T20" fmla="*/ 505 w 1017"/>
                <a:gd name="T21" fmla="*/ 608 h 1018"/>
                <a:gd name="T22" fmla="*/ 618 w 1017"/>
                <a:gd name="T23" fmla="*/ 625 h 1018"/>
                <a:gd name="T24" fmla="*/ 668 w 1017"/>
                <a:gd name="T25" fmla="*/ 534 h 1018"/>
                <a:gd name="T26" fmla="*/ 864 w 1017"/>
                <a:gd name="T27" fmla="*/ 375 h 1018"/>
                <a:gd name="T28" fmla="*/ 922 w 1017"/>
                <a:gd name="T29" fmla="*/ 287 h 1018"/>
                <a:gd name="T30" fmla="*/ 211 w 1017"/>
                <a:gd name="T31" fmla="*/ 730 h 1018"/>
                <a:gd name="T32" fmla="*/ 211 w 1017"/>
                <a:gd name="T33" fmla="*/ 671 h 1018"/>
                <a:gd name="T34" fmla="*/ 253 w 1017"/>
                <a:gd name="T35" fmla="*/ 706 h 1018"/>
                <a:gd name="T36" fmla="*/ 555 w 1017"/>
                <a:gd name="T37" fmla="*/ 568 h 1018"/>
                <a:gd name="T38" fmla="*/ 566 w 1017"/>
                <a:gd name="T39" fmla="*/ 510 h 1018"/>
                <a:gd name="T40" fmla="*/ 602 w 1017"/>
                <a:gd name="T41" fmla="*/ 554 h 1018"/>
                <a:gd name="T42" fmla="*/ 804 w 1017"/>
                <a:gd name="T43" fmla="*/ 309 h 1018"/>
                <a:gd name="T44" fmla="*/ 826 w 1017"/>
                <a:gd name="T45" fmla="*/ 255 h 1018"/>
                <a:gd name="T46" fmla="*/ 853 w 1017"/>
                <a:gd name="T47" fmla="*/ 304 h 1018"/>
                <a:gd name="T48" fmla="*/ 164 w 1017"/>
                <a:gd name="T49" fmla="*/ 968 h 1018"/>
                <a:gd name="T50" fmla="*/ 191 w 1017"/>
                <a:gd name="T51" fmla="*/ 1018 h 1018"/>
                <a:gd name="T52" fmla="*/ 214 w 1017"/>
                <a:gd name="T53" fmla="*/ 964 h 1018"/>
                <a:gd name="T54" fmla="*/ 321 w 1017"/>
                <a:gd name="T55" fmla="*/ 973 h 1018"/>
                <a:gd name="T56" fmla="*/ 356 w 1017"/>
                <a:gd name="T57" fmla="*/ 1017 h 1018"/>
                <a:gd name="T58" fmla="*/ 367 w 1017"/>
                <a:gd name="T59" fmla="*/ 959 h 1018"/>
                <a:gd name="T60" fmla="*/ 478 w 1017"/>
                <a:gd name="T61" fmla="*/ 980 h 1018"/>
                <a:gd name="T62" fmla="*/ 522 w 1017"/>
                <a:gd name="T63" fmla="*/ 1015 h 1018"/>
                <a:gd name="T64" fmla="*/ 522 w 1017"/>
                <a:gd name="T65" fmla="*/ 957 h 1018"/>
                <a:gd name="T66" fmla="*/ 637 w 1017"/>
                <a:gd name="T67" fmla="*/ 986 h 1018"/>
                <a:gd name="T68" fmla="*/ 686 w 1017"/>
                <a:gd name="T69" fmla="*/ 1013 h 1018"/>
                <a:gd name="T70" fmla="*/ 674 w 1017"/>
                <a:gd name="T71" fmla="*/ 955 h 1018"/>
                <a:gd name="T72" fmla="*/ 795 w 1017"/>
                <a:gd name="T73" fmla="*/ 986 h 1018"/>
                <a:gd name="T74" fmla="*/ 849 w 1017"/>
                <a:gd name="T75" fmla="*/ 1009 h 1018"/>
                <a:gd name="T76" fmla="*/ 826 w 1017"/>
                <a:gd name="T77" fmla="*/ 954 h 1018"/>
                <a:gd name="T78" fmla="*/ 955 w 1017"/>
                <a:gd name="T79" fmla="*/ 993 h 1018"/>
                <a:gd name="T80" fmla="*/ 1012 w 1017"/>
                <a:gd name="T81" fmla="*/ 1005 h 1018"/>
                <a:gd name="T82" fmla="*/ 986 w 1017"/>
                <a:gd name="T83" fmla="*/ 954 h 1018"/>
                <a:gd name="T84" fmla="*/ 61 w 1017"/>
                <a:gd name="T85" fmla="*/ 815 h 1018"/>
                <a:gd name="T86" fmla="*/ 2 w 1017"/>
                <a:gd name="T87" fmla="*/ 815 h 1018"/>
                <a:gd name="T88" fmla="*/ 31 w 1017"/>
                <a:gd name="T89" fmla="*/ 700 h 1018"/>
                <a:gd name="T90" fmla="*/ 58 w 1017"/>
                <a:gd name="T91" fmla="*/ 650 h 1018"/>
                <a:gd name="T92" fmla="*/ 0 w 1017"/>
                <a:gd name="T93" fmla="*/ 662 h 1018"/>
                <a:gd name="T94" fmla="*/ 31 w 1017"/>
                <a:gd name="T95" fmla="*/ 541 h 1018"/>
                <a:gd name="T96" fmla="*/ 54 w 1017"/>
                <a:gd name="T97" fmla="*/ 486 h 1018"/>
                <a:gd name="T98" fmla="*/ 0 w 1017"/>
                <a:gd name="T99" fmla="*/ 509 h 1018"/>
                <a:gd name="T100" fmla="*/ 38 w 1017"/>
                <a:gd name="T101" fmla="*/ 381 h 1018"/>
                <a:gd name="T102" fmla="*/ 50 w 1017"/>
                <a:gd name="T103" fmla="*/ 324 h 1018"/>
                <a:gd name="T104" fmla="*/ 0 w 1017"/>
                <a:gd name="T105" fmla="*/ 350 h 1018"/>
                <a:gd name="T106" fmla="*/ 44 w 1017"/>
                <a:gd name="T107" fmla="*/ 220 h 1018"/>
                <a:gd name="T108" fmla="*/ 44 w 1017"/>
                <a:gd name="T109" fmla="*/ 162 h 1018"/>
                <a:gd name="T110" fmla="*/ 0 w 1017"/>
                <a:gd name="T111" fmla="*/ 198 h 1018"/>
                <a:gd name="T112" fmla="*/ 50 w 1017"/>
                <a:gd name="T113" fmla="*/ 58 h 1018"/>
                <a:gd name="T114" fmla="*/ 38 w 1017"/>
                <a:gd name="T115" fmla="*/ 1 h 1018"/>
                <a:gd name="T116" fmla="*/ 2 w 1017"/>
                <a:gd name="T117" fmla="*/ 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1012" y="50"/>
                  </a:moveTo>
                  <a:lnTo>
                    <a:pt x="1012" y="50"/>
                  </a:lnTo>
                  <a:lnTo>
                    <a:pt x="1015" y="44"/>
                  </a:lnTo>
                  <a:lnTo>
                    <a:pt x="1017" y="38"/>
                  </a:lnTo>
                  <a:lnTo>
                    <a:pt x="1017" y="31"/>
                  </a:lnTo>
                  <a:lnTo>
                    <a:pt x="1017" y="26"/>
                  </a:lnTo>
                  <a:lnTo>
                    <a:pt x="1015" y="20"/>
                  </a:lnTo>
                  <a:lnTo>
                    <a:pt x="1012" y="14"/>
                  </a:lnTo>
                  <a:lnTo>
                    <a:pt x="1009" y="10"/>
                  </a:lnTo>
                  <a:lnTo>
                    <a:pt x="1003" y="6"/>
                  </a:lnTo>
                  <a:lnTo>
                    <a:pt x="1003" y="6"/>
                  </a:lnTo>
                  <a:lnTo>
                    <a:pt x="998" y="2"/>
                  </a:lnTo>
                  <a:lnTo>
                    <a:pt x="992" y="1"/>
                  </a:lnTo>
                  <a:lnTo>
                    <a:pt x="985" y="0"/>
                  </a:lnTo>
                  <a:lnTo>
                    <a:pt x="980" y="1"/>
                  </a:lnTo>
                  <a:lnTo>
                    <a:pt x="973" y="2"/>
                  </a:lnTo>
                  <a:lnTo>
                    <a:pt x="968" y="6"/>
                  </a:lnTo>
                  <a:lnTo>
                    <a:pt x="964" y="10"/>
                  </a:lnTo>
                  <a:lnTo>
                    <a:pt x="959" y="14"/>
                  </a:lnTo>
                  <a:lnTo>
                    <a:pt x="841" y="192"/>
                  </a:lnTo>
                  <a:lnTo>
                    <a:pt x="841" y="192"/>
                  </a:lnTo>
                  <a:lnTo>
                    <a:pt x="834" y="191"/>
                  </a:lnTo>
                  <a:lnTo>
                    <a:pt x="826" y="191"/>
                  </a:lnTo>
                  <a:lnTo>
                    <a:pt x="826" y="191"/>
                  </a:lnTo>
                  <a:lnTo>
                    <a:pt x="817" y="191"/>
                  </a:lnTo>
                  <a:lnTo>
                    <a:pt x="808" y="193"/>
                  </a:lnTo>
                  <a:lnTo>
                    <a:pt x="799" y="196"/>
                  </a:lnTo>
                  <a:lnTo>
                    <a:pt x="790" y="199"/>
                  </a:lnTo>
                  <a:lnTo>
                    <a:pt x="781" y="203"/>
                  </a:lnTo>
                  <a:lnTo>
                    <a:pt x="774" y="207"/>
                  </a:lnTo>
                  <a:lnTo>
                    <a:pt x="766" y="213"/>
                  </a:lnTo>
                  <a:lnTo>
                    <a:pt x="760" y="219"/>
                  </a:lnTo>
                  <a:lnTo>
                    <a:pt x="753" y="226"/>
                  </a:lnTo>
                  <a:lnTo>
                    <a:pt x="748" y="233"/>
                  </a:lnTo>
                  <a:lnTo>
                    <a:pt x="743" y="241"/>
                  </a:lnTo>
                  <a:lnTo>
                    <a:pt x="738" y="249"/>
                  </a:lnTo>
                  <a:lnTo>
                    <a:pt x="736" y="258"/>
                  </a:lnTo>
                  <a:lnTo>
                    <a:pt x="733" y="267"/>
                  </a:lnTo>
                  <a:lnTo>
                    <a:pt x="732" y="277"/>
                  </a:lnTo>
                  <a:lnTo>
                    <a:pt x="731" y="287"/>
                  </a:lnTo>
                  <a:lnTo>
                    <a:pt x="731" y="287"/>
                  </a:lnTo>
                  <a:lnTo>
                    <a:pt x="732" y="294"/>
                  </a:lnTo>
                  <a:lnTo>
                    <a:pt x="733" y="302"/>
                  </a:lnTo>
                  <a:lnTo>
                    <a:pt x="736" y="316"/>
                  </a:lnTo>
                  <a:lnTo>
                    <a:pt x="623" y="461"/>
                  </a:lnTo>
                  <a:lnTo>
                    <a:pt x="623" y="461"/>
                  </a:lnTo>
                  <a:lnTo>
                    <a:pt x="612" y="454"/>
                  </a:lnTo>
                  <a:lnTo>
                    <a:pt x="599" y="450"/>
                  </a:lnTo>
                  <a:lnTo>
                    <a:pt x="586" y="447"/>
                  </a:lnTo>
                  <a:lnTo>
                    <a:pt x="572" y="446"/>
                  </a:lnTo>
                  <a:lnTo>
                    <a:pt x="572" y="446"/>
                  </a:lnTo>
                  <a:lnTo>
                    <a:pt x="563" y="447"/>
                  </a:lnTo>
                  <a:lnTo>
                    <a:pt x="554" y="448"/>
                  </a:lnTo>
                  <a:lnTo>
                    <a:pt x="545" y="450"/>
                  </a:lnTo>
                  <a:lnTo>
                    <a:pt x="537" y="453"/>
                  </a:lnTo>
                  <a:lnTo>
                    <a:pt x="528" y="456"/>
                  </a:lnTo>
                  <a:lnTo>
                    <a:pt x="521" y="462"/>
                  </a:lnTo>
                  <a:lnTo>
                    <a:pt x="513" y="467"/>
                  </a:lnTo>
                  <a:lnTo>
                    <a:pt x="507" y="472"/>
                  </a:lnTo>
                  <a:lnTo>
                    <a:pt x="500" y="479"/>
                  </a:lnTo>
                  <a:lnTo>
                    <a:pt x="495" y="486"/>
                  </a:lnTo>
                  <a:lnTo>
                    <a:pt x="490" y="494"/>
                  </a:lnTo>
                  <a:lnTo>
                    <a:pt x="486" y="501"/>
                  </a:lnTo>
                  <a:lnTo>
                    <a:pt x="483" y="510"/>
                  </a:lnTo>
                  <a:lnTo>
                    <a:pt x="480" y="519"/>
                  </a:lnTo>
                  <a:lnTo>
                    <a:pt x="479" y="528"/>
                  </a:lnTo>
                  <a:lnTo>
                    <a:pt x="478" y="537"/>
                  </a:lnTo>
                  <a:lnTo>
                    <a:pt x="297" y="642"/>
                  </a:lnTo>
                  <a:lnTo>
                    <a:pt x="297" y="642"/>
                  </a:lnTo>
                  <a:lnTo>
                    <a:pt x="291" y="633"/>
                  </a:lnTo>
                  <a:lnTo>
                    <a:pt x="282" y="627"/>
                  </a:lnTo>
                  <a:lnTo>
                    <a:pt x="274" y="620"/>
                  </a:lnTo>
                  <a:lnTo>
                    <a:pt x="265" y="615"/>
                  </a:lnTo>
                  <a:lnTo>
                    <a:pt x="256" y="611"/>
                  </a:lnTo>
                  <a:lnTo>
                    <a:pt x="245" y="608"/>
                  </a:lnTo>
                  <a:lnTo>
                    <a:pt x="234" y="605"/>
                  </a:lnTo>
                  <a:lnTo>
                    <a:pt x="222" y="604"/>
                  </a:lnTo>
                  <a:lnTo>
                    <a:pt x="222" y="604"/>
                  </a:lnTo>
                  <a:lnTo>
                    <a:pt x="213" y="605"/>
                  </a:lnTo>
                  <a:lnTo>
                    <a:pt x="203" y="606"/>
                  </a:lnTo>
                  <a:lnTo>
                    <a:pt x="194" y="609"/>
                  </a:lnTo>
                  <a:lnTo>
                    <a:pt x="186" y="612"/>
                  </a:lnTo>
                  <a:lnTo>
                    <a:pt x="177" y="616"/>
                  </a:lnTo>
                  <a:lnTo>
                    <a:pt x="170" y="620"/>
                  </a:lnTo>
                  <a:lnTo>
                    <a:pt x="162" y="627"/>
                  </a:lnTo>
                  <a:lnTo>
                    <a:pt x="155" y="632"/>
                  </a:lnTo>
                  <a:lnTo>
                    <a:pt x="149" y="640"/>
                  </a:lnTo>
                  <a:lnTo>
                    <a:pt x="144" y="647"/>
                  </a:lnTo>
                  <a:lnTo>
                    <a:pt x="139" y="655"/>
                  </a:lnTo>
                  <a:lnTo>
                    <a:pt x="134" y="663"/>
                  </a:lnTo>
                  <a:lnTo>
                    <a:pt x="131" y="672"/>
                  </a:lnTo>
                  <a:lnTo>
                    <a:pt x="129" y="681"/>
                  </a:lnTo>
                  <a:lnTo>
                    <a:pt x="128" y="690"/>
                  </a:lnTo>
                  <a:lnTo>
                    <a:pt x="127" y="700"/>
                  </a:lnTo>
                  <a:lnTo>
                    <a:pt x="127" y="700"/>
                  </a:lnTo>
                  <a:lnTo>
                    <a:pt x="128" y="715"/>
                  </a:lnTo>
                  <a:lnTo>
                    <a:pt x="132" y="730"/>
                  </a:lnTo>
                  <a:lnTo>
                    <a:pt x="138" y="743"/>
                  </a:lnTo>
                  <a:lnTo>
                    <a:pt x="145" y="756"/>
                  </a:lnTo>
                  <a:lnTo>
                    <a:pt x="6" y="969"/>
                  </a:lnTo>
                  <a:lnTo>
                    <a:pt x="6" y="969"/>
                  </a:lnTo>
                  <a:lnTo>
                    <a:pt x="2" y="975"/>
                  </a:lnTo>
                  <a:lnTo>
                    <a:pt x="0" y="981"/>
                  </a:lnTo>
                  <a:lnTo>
                    <a:pt x="0" y="986"/>
                  </a:lnTo>
                  <a:lnTo>
                    <a:pt x="0" y="993"/>
                  </a:lnTo>
                  <a:lnTo>
                    <a:pt x="2" y="998"/>
                  </a:lnTo>
                  <a:lnTo>
                    <a:pt x="6" y="1003"/>
                  </a:lnTo>
                  <a:lnTo>
                    <a:pt x="9" y="1009"/>
                  </a:lnTo>
                  <a:lnTo>
                    <a:pt x="14" y="1013"/>
                  </a:lnTo>
                  <a:lnTo>
                    <a:pt x="14" y="1013"/>
                  </a:lnTo>
                  <a:lnTo>
                    <a:pt x="19" y="1015"/>
                  </a:lnTo>
                  <a:lnTo>
                    <a:pt x="23" y="1016"/>
                  </a:lnTo>
                  <a:lnTo>
                    <a:pt x="27" y="1017"/>
                  </a:lnTo>
                  <a:lnTo>
                    <a:pt x="31" y="1018"/>
                  </a:lnTo>
                  <a:lnTo>
                    <a:pt x="31" y="1018"/>
                  </a:lnTo>
                  <a:lnTo>
                    <a:pt x="40" y="1017"/>
                  </a:lnTo>
                  <a:lnTo>
                    <a:pt x="46" y="1014"/>
                  </a:lnTo>
                  <a:lnTo>
                    <a:pt x="53" y="1010"/>
                  </a:lnTo>
                  <a:lnTo>
                    <a:pt x="58" y="1003"/>
                  </a:lnTo>
                  <a:lnTo>
                    <a:pt x="198" y="792"/>
                  </a:lnTo>
                  <a:lnTo>
                    <a:pt x="198" y="792"/>
                  </a:lnTo>
                  <a:lnTo>
                    <a:pt x="210" y="794"/>
                  </a:lnTo>
                  <a:lnTo>
                    <a:pt x="222" y="795"/>
                  </a:lnTo>
                  <a:lnTo>
                    <a:pt x="222" y="795"/>
                  </a:lnTo>
                  <a:lnTo>
                    <a:pt x="232" y="795"/>
                  </a:lnTo>
                  <a:lnTo>
                    <a:pt x="242" y="793"/>
                  </a:lnTo>
                  <a:lnTo>
                    <a:pt x="250" y="791"/>
                  </a:lnTo>
                  <a:lnTo>
                    <a:pt x="259" y="788"/>
                  </a:lnTo>
                  <a:lnTo>
                    <a:pt x="267" y="785"/>
                  </a:lnTo>
                  <a:lnTo>
                    <a:pt x="275" y="780"/>
                  </a:lnTo>
                  <a:lnTo>
                    <a:pt x="282" y="775"/>
                  </a:lnTo>
                  <a:lnTo>
                    <a:pt x="289" y="769"/>
                  </a:lnTo>
                  <a:lnTo>
                    <a:pt x="294" y="762"/>
                  </a:lnTo>
                  <a:lnTo>
                    <a:pt x="301" y="756"/>
                  </a:lnTo>
                  <a:lnTo>
                    <a:pt x="305" y="748"/>
                  </a:lnTo>
                  <a:lnTo>
                    <a:pt x="309" y="740"/>
                  </a:lnTo>
                  <a:lnTo>
                    <a:pt x="313" y="731"/>
                  </a:lnTo>
                  <a:lnTo>
                    <a:pt x="315" y="722"/>
                  </a:lnTo>
                  <a:lnTo>
                    <a:pt x="317" y="714"/>
                  </a:lnTo>
                  <a:lnTo>
                    <a:pt x="318" y="704"/>
                  </a:lnTo>
                  <a:lnTo>
                    <a:pt x="497" y="599"/>
                  </a:lnTo>
                  <a:lnTo>
                    <a:pt x="497" y="599"/>
                  </a:lnTo>
                  <a:lnTo>
                    <a:pt x="505" y="608"/>
                  </a:lnTo>
                  <a:lnTo>
                    <a:pt x="512" y="614"/>
                  </a:lnTo>
                  <a:lnTo>
                    <a:pt x="521" y="620"/>
                  </a:lnTo>
                  <a:lnTo>
                    <a:pt x="530" y="626"/>
                  </a:lnTo>
                  <a:lnTo>
                    <a:pt x="540" y="630"/>
                  </a:lnTo>
                  <a:lnTo>
                    <a:pt x="551" y="633"/>
                  </a:lnTo>
                  <a:lnTo>
                    <a:pt x="561" y="635"/>
                  </a:lnTo>
                  <a:lnTo>
                    <a:pt x="572" y="637"/>
                  </a:lnTo>
                  <a:lnTo>
                    <a:pt x="572" y="637"/>
                  </a:lnTo>
                  <a:lnTo>
                    <a:pt x="582" y="635"/>
                  </a:lnTo>
                  <a:lnTo>
                    <a:pt x="591" y="634"/>
                  </a:lnTo>
                  <a:lnTo>
                    <a:pt x="601" y="632"/>
                  </a:lnTo>
                  <a:lnTo>
                    <a:pt x="610" y="629"/>
                  </a:lnTo>
                  <a:lnTo>
                    <a:pt x="618" y="625"/>
                  </a:lnTo>
                  <a:lnTo>
                    <a:pt x="626" y="620"/>
                  </a:lnTo>
                  <a:lnTo>
                    <a:pt x="633" y="615"/>
                  </a:lnTo>
                  <a:lnTo>
                    <a:pt x="640" y="609"/>
                  </a:lnTo>
                  <a:lnTo>
                    <a:pt x="646" y="602"/>
                  </a:lnTo>
                  <a:lnTo>
                    <a:pt x="652" y="595"/>
                  </a:lnTo>
                  <a:lnTo>
                    <a:pt x="656" y="586"/>
                  </a:lnTo>
                  <a:lnTo>
                    <a:pt x="660" y="579"/>
                  </a:lnTo>
                  <a:lnTo>
                    <a:pt x="663" y="569"/>
                  </a:lnTo>
                  <a:lnTo>
                    <a:pt x="666" y="560"/>
                  </a:lnTo>
                  <a:lnTo>
                    <a:pt x="668" y="551"/>
                  </a:lnTo>
                  <a:lnTo>
                    <a:pt x="668" y="541"/>
                  </a:lnTo>
                  <a:lnTo>
                    <a:pt x="668" y="541"/>
                  </a:lnTo>
                  <a:lnTo>
                    <a:pt x="668" y="534"/>
                  </a:lnTo>
                  <a:lnTo>
                    <a:pt x="667" y="526"/>
                  </a:lnTo>
                  <a:lnTo>
                    <a:pt x="663" y="512"/>
                  </a:lnTo>
                  <a:lnTo>
                    <a:pt x="777" y="367"/>
                  </a:lnTo>
                  <a:lnTo>
                    <a:pt x="777" y="367"/>
                  </a:lnTo>
                  <a:lnTo>
                    <a:pt x="788" y="374"/>
                  </a:lnTo>
                  <a:lnTo>
                    <a:pt x="801" y="378"/>
                  </a:lnTo>
                  <a:lnTo>
                    <a:pt x="814" y="381"/>
                  </a:lnTo>
                  <a:lnTo>
                    <a:pt x="826" y="382"/>
                  </a:lnTo>
                  <a:lnTo>
                    <a:pt x="826" y="382"/>
                  </a:lnTo>
                  <a:lnTo>
                    <a:pt x="837" y="381"/>
                  </a:lnTo>
                  <a:lnTo>
                    <a:pt x="846" y="380"/>
                  </a:lnTo>
                  <a:lnTo>
                    <a:pt x="855" y="378"/>
                  </a:lnTo>
                  <a:lnTo>
                    <a:pt x="864" y="375"/>
                  </a:lnTo>
                  <a:lnTo>
                    <a:pt x="873" y="370"/>
                  </a:lnTo>
                  <a:lnTo>
                    <a:pt x="880" y="366"/>
                  </a:lnTo>
                  <a:lnTo>
                    <a:pt x="888" y="360"/>
                  </a:lnTo>
                  <a:lnTo>
                    <a:pt x="894" y="354"/>
                  </a:lnTo>
                  <a:lnTo>
                    <a:pt x="900" y="347"/>
                  </a:lnTo>
                  <a:lnTo>
                    <a:pt x="906" y="340"/>
                  </a:lnTo>
                  <a:lnTo>
                    <a:pt x="911" y="332"/>
                  </a:lnTo>
                  <a:lnTo>
                    <a:pt x="914" y="323"/>
                  </a:lnTo>
                  <a:lnTo>
                    <a:pt x="918" y="315"/>
                  </a:lnTo>
                  <a:lnTo>
                    <a:pt x="921" y="306"/>
                  </a:lnTo>
                  <a:lnTo>
                    <a:pt x="922" y="296"/>
                  </a:lnTo>
                  <a:lnTo>
                    <a:pt x="922" y="287"/>
                  </a:lnTo>
                  <a:lnTo>
                    <a:pt x="922" y="287"/>
                  </a:lnTo>
                  <a:lnTo>
                    <a:pt x="922" y="277"/>
                  </a:lnTo>
                  <a:lnTo>
                    <a:pt x="921" y="269"/>
                  </a:lnTo>
                  <a:lnTo>
                    <a:pt x="919" y="260"/>
                  </a:lnTo>
                  <a:lnTo>
                    <a:pt x="916" y="252"/>
                  </a:lnTo>
                  <a:lnTo>
                    <a:pt x="912" y="244"/>
                  </a:lnTo>
                  <a:lnTo>
                    <a:pt x="908" y="237"/>
                  </a:lnTo>
                  <a:lnTo>
                    <a:pt x="903" y="230"/>
                  </a:lnTo>
                  <a:lnTo>
                    <a:pt x="897" y="223"/>
                  </a:lnTo>
                  <a:lnTo>
                    <a:pt x="1012" y="50"/>
                  </a:lnTo>
                  <a:close/>
                  <a:moveTo>
                    <a:pt x="222" y="732"/>
                  </a:moveTo>
                  <a:lnTo>
                    <a:pt x="222" y="732"/>
                  </a:lnTo>
                  <a:lnTo>
                    <a:pt x="216" y="731"/>
                  </a:lnTo>
                  <a:lnTo>
                    <a:pt x="211" y="730"/>
                  </a:lnTo>
                  <a:lnTo>
                    <a:pt x="205" y="727"/>
                  </a:lnTo>
                  <a:lnTo>
                    <a:pt x="200" y="722"/>
                  </a:lnTo>
                  <a:lnTo>
                    <a:pt x="197" y="718"/>
                  </a:lnTo>
                  <a:lnTo>
                    <a:pt x="193" y="713"/>
                  </a:lnTo>
                  <a:lnTo>
                    <a:pt x="191" y="706"/>
                  </a:lnTo>
                  <a:lnTo>
                    <a:pt x="191" y="700"/>
                  </a:lnTo>
                  <a:lnTo>
                    <a:pt x="191" y="700"/>
                  </a:lnTo>
                  <a:lnTo>
                    <a:pt x="191" y="693"/>
                  </a:lnTo>
                  <a:lnTo>
                    <a:pt x="193" y="688"/>
                  </a:lnTo>
                  <a:lnTo>
                    <a:pt x="197" y="683"/>
                  </a:lnTo>
                  <a:lnTo>
                    <a:pt x="200" y="677"/>
                  </a:lnTo>
                  <a:lnTo>
                    <a:pt x="205" y="674"/>
                  </a:lnTo>
                  <a:lnTo>
                    <a:pt x="211" y="671"/>
                  </a:lnTo>
                  <a:lnTo>
                    <a:pt x="216" y="669"/>
                  </a:lnTo>
                  <a:lnTo>
                    <a:pt x="222" y="669"/>
                  </a:lnTo>
                  <a:lnTo>
                    <a:pt x="222" y="669"/>
                  </a:lnTo>
                  <a:lnTo>
                    <a:pt x="229" y="669"/>
                  </a:lnTo>
                  <a:lnTo>
                    <a:pt x="235" y="671"/>
                  </a:lnTo>
                  <a:lnTo>
                    <a:pt x="241" y="674"/>
                  </a:lnTo>
                  <a:lnTo>
                    <a:pt x="245" y="677"/>
                  </a:lnTo>
                  <a:lnTo>
                    <a:pt x="249" y="683"/>
                  </a:lnTo>
                  <a:lnTo>
                    <a:pt x="252" y="688"/>
                  </a:lnTo>
                  <a:lnTo>
                    <a:pt x="253" y="693"/>
                  </a:lnTo>
                  <a:lnTo>
                    <a:pt x="255" y="700"/>
                  </a:lnTo>
                  <a:lnTo>
                    <a:pt x="255" y="700"/>
                  </a:lnTo>
                  <a:lnTo>
                    <a:pt x="253" y="706"/>
                  </a:lnTo>
                  <a:lnTo>
                    <a:pt x="252" y="713"/>
                  </a:lnTo>
                  <a:lnTo>
                    <a:pt x="249" y="718"/>
                  </a:lnTo>
                  <a:lnTo>
                    <a:pt x="245" y="722"/>
                  </a:lnTo>
                  <a:lnTo>
                    <a:pt x="241" y="727"/>
                  </a:lnTo>
                  <a:lnTo>
                    <a:pt x="235" y="730"/>
                  </a:lnTo>
                  <a:lnTo>
                    <a:pt x="229" y="731"/>
                  </a:lnTo>
                  <a:lnTo>
                    <a:pt x="222" y="732"/>
                  </a:lnTo>
                  <a:lnTo>
                    <a:pt x="222" y="732"/>
                  </a:lnTo>
                  <a:close/>
                  <a:moveTo>
                    <a:pt x="572" y="573"/>
                  </a:moveTo>
                  <a:lnTo>
                    <a:pt x="572" y="573"/>
                  </a:lnTo>
                  <a:lnTo>
                    <a:pt x="566" y="572"/>
                  </a:lnTo>
                  <a:lnTo>
                    <a:pt x="560" y="570"/>
                  </a:lnTo>
                  <a:lnTo>
                    <a:pt x="555" y="568"/>
                  </a:lnTo>
                  <a:lnTo>
                    <a:pt x="550" y="564"/>
                  </a:lnTo>
                  <a:lnTo>
                    <a:pt x="546" y="559"/>
                  </a:lnTo>
                  <a:lnTo>
                    <a:pt x="543" y="554"/>
                  </a:lnTo>
                  <a:lnTo>
                    <a:pt x="541" y="547"/>
                  </a:lnTo>
                  <a:lnTo>
                    <a:pt x="541" y="541"/>
                  </a:lnTo>
                  <a:lnTo>
                    <a:pt x="541" y="541"/>
                  </a:lnTo>
                  <a:lnTo>
                    <a:pt x="541" y="535"/>
                  </a:lnTo>
                  <a:lnTo>
                    <a:pt x="543" y="528"/>
                  </a:lnTo>
                  <a:lnTo>
                    <a:pt x="546" y="523"/>
                  </a:lnTo>
                  <a:lnTo>
                    <a:pt x="550" y="519"/>
                  </a:lnTo>
                  <a:lnTo>
                    <a:pt x="555" y="514"/>
                  </a:lnTo>
                  <a:lnTo>
                    <a:pt x="560" y="512"/>
                  </a:lnTo>
                  <a:lnTo>
                    <a:pt x="566" y="510"/>
                  </a:lnTo>
                  <a:lnTo>
                    <a:pt x="572" y="509"/>
                  </a:lnTo>
                  <a:lnTo>
                    <a:pt x="572" y="509"/>
                  </a:lnTo>
                  <a:lnTo>
                    <a:pt x="579" y="510"/>
                  </a:lnTo>
                  <a:lnTo>
                    <a:pt x="585" y="512"/>
                  </a:lnTo>
                  <a:lnTo>
                    <a:pt x="590" y="514"/>
                  </a:lnTo>
                  <a:lnTo>
                    <a:pt x="595" y="519"/>
                  </a:lnTo>
                  <a:lnTo>
                    <a:pt x="599" y="523"/>
                  </a:lnTo>
                  <a:lnTo>
                    <a:pt x="602" y="528"/>
                  </a:lnTo>
                  <a:lnTo>
                    <a:pt x="603" y="535"/>
                  </a:lnTo>
                  <a:lnTo>
                    <a:pt x="604" y="541"/>
                  </a:lnTo>
                  <a:lnTo>
                    <a:pt x="604" y="541"/>
                  </a:lnTo>
                  <a:lnTo>
                    <a:pt x="603" y="547"/>
                  </a:lnTo>
                  <a:lnTo>
                    <a:pt x="602" y="554"/>
                  </a:lnTo>
                  <a:lnTo>
                    <a:pt x="599" y="559"/>
                  </a:lnTo>
                  <a:lnTo>
                    <a:pt x="595" y="564"/>
                  </a:lnTo>
                  <a:lnTo>
                    <a:pt x="590" y="568"/>
                  </a:lnTo>
                  <a:lnTo>
                    <a:pt x="585" y="570"/>
                  </a:lnTo>
                  <a:lnTo>
                    <a:pt x="579" y="572"/>
                  </a:lnTo>
                  <a:lnTo>
                    <a:pt x="572" y="573"/>
                  </a:lnTo>
                  <a:lnTo>
                    <a:pt x="572" y="573"/>
                  </a:lnTo>
                  <a:close/>
                  <a:moveTo>
                    <a:pt x="826" y="318"/>
                  </a:moveTo>
                  <a:lnTo>
                    <a:pt x="826" y="318"/>
                  </a:lnTo>
                  <a:lnTo>
                    <a:pt x="820" y="318"/>
                  </a:lnTo>
                  <a:lnTo>
                    <a:pt x="815" y="316"/>
                  </a:lnTo>
                  <a:lnTo>
                    <a:pt x="809" y="313"/>
                  </a:lnTo>
                  <a:lnTo>
                    <a:pt x="804" y="309"/>
                  </a:lnTo>
                  <a:lnTo>
                    <a:pt x="801" y="304"/>
                  </a:lnTo>
                  <a:lnTo>
                    <a:pt x="797" y="299"/>
                  </a:lnTo>
                  <a:lnTo>
                    <a:pt x="795" y="293"/>
                  </a:lnTo>
                  <a:lnTo>
                    <a:pt x="795" y="287"/>
                  </a:lnTo>
                  <a:lnTo>
                    <a:pt x="795" y="287"/>
                  </a:lnTo>
                  <a:lnTo>
                    <a:pt x="795" y="280"/>
                  </a:lnTo>
                  <a:lnTo>
                    <a:pt x="797" y="274"/>
                  </a:lnTo>
                  <a:lnTo>
                    <a:pt x="801" y="269"/>
                  </a:lnTo>
                  <a:lnTo>
                    <a:pt x="804" y="264"/>
                  </a:lnTo>
                  <a:lnTo>
                    <a:pt x="809" y="260"/>
                  </a:lnTo>
                  <a:lnTo>
                    <a:pt x="815" y="258"/>
                  </a:lnTo>
                  <a:lnTo>
                    <a:pt x="820" y="256"/>
                  </a:lnTo>
                  <a:lnTo>
                    <a:pt x="826" y="255"/>
                  </a:lnTo>
                  <a:lnTo>
                    <a:pt x="826" y="255"/>
                  </a:lnTo>
                  <a:lnTo>
                    <a:pt x="833" y="256"/>
                  </a:lnTo>
                  <a:lnTo>
                    <a:pt x="839" y="258"/>
                  </a:lnTo>
                  <a:lnTo>
                    <a:pt x="845" y="260"/>
                  </a:lnTo>
                  <a:lnTo>
                    <a:pt x="849" y="264"/>
                  </a:lnTo>
                  <a:lnTo>
                    <a:pt x="853" y="269"/>
                  </a:lnTo>
                  <a:lnTo>
                    <a:pt x="856" y="274"/>
                  </a:lnTo>
                  <a:lnTo>
                    <a:pt x="858" y="280"/>
                  </a:lnTo>
                  <a:lnTo>
                    <a:pt x="859" y="287"/>
                  </a:lnTo>
                  <a:lnTo>
                    <a:pt x="859" y="287"/>
                  </a:lnTo>
                  <a:lnTo>
                    <a:pt x="858" y="293"/>
                  </a:lnTo>
                  <a:lnTo>
                    <a:pt x="856" y="299"/>
                  </a:lnTo>
                  <a:lnTo>
                    <a:pt x="853" y="304"/>
                  </a:lnTo>
                  <a:lnTo>
                    <a:pt x="849" y="309"/>
                  </a:lnTo>
                  <a:lnTo>
                    <a:pt x="845" y="313"/>
                  </a:lnTo>
                  <a:lnTo>
                    <a:pt x="839" y="316"/>
                  </a:lnTo>
                  <a:lnTo>
                    <a:pt x="833" y="318"/>
                  </a:lnTo>
                  <a:lnTo>
                    <a:pt x="826" y="318"/>
                  </a:lnTo>
                  <a:lnTo>
                    <a:pt x="826" y="318"/>
                  </a:lnTo>
                  <a:close/>
                  <a:moveTo>
                    <a:pt x="191" y="954"/>
                  </a:moveTo>
                  <a:lnTo>
                    <a:pt x="191" y="954"/>
                  </a:lnTo>
                  <a:lnTo>
                    <a:pt x="185" y="955"/>
                  </a:lnTo>
                  <a:lnTo>
                    <a:pt x="178" y="957"/>
                  </a:lnTo>
                  <a:lnTo>
                    <a:pt x="173" y="959"/>
                  </a:lnTo>
                  <a:lnTo>
                    <a:pt x="169" y="964"/>
                  </a:lnTo>
                  <a:lnTo>
                    <a:pt x="164" y="968"/>
                  </a:lnTo>
                  <a:lnTo>
                    <a:pt x="161" y="973"/>
                  </a:lnTo>
                  <a:lnTo>
                    <a:pt x="160" y="980"/>
                  </a:lnTo>
                  <a:lnTo>
                    <a:pt x="159" y="986"/>
                  </a:lnTo>
                  <a:lnTo>
                    <a:pt x="159" y="986"/>
                  </a:lnTo>
                  <a:lnTo>
                    <a:pt x="160" y="993"/>
                  </a:lnTo>
                  <a:lnTo>
                    <a:pt x="161" y="999"/>
                  </a:lnTo>
                  <a:lnTo>
                    <a:pt x="164" y="1005"/>
                  </a:lnTo>
                  <a:lnTo>
                    <a:pt x="169" y="1009"/>
                  </a:lnTo>
                  <a:lnTo>
                    <a:pt x="173" y="1013"/>
                  </a:lnTo>
                  <a:lnTo>
                    <a:pt x="178" y="1015"/>
                  </a:lnTo>
                  <a:lnTo>
                    <a:pt x="185" y="1017"/>
                  </a:lnTo>
                  <a:lnTo>
                    <a:pt x="191" y="1018"/>
                  </a:lnTo>
                  <a:lnTo>
                    <a:pt x="191" y="1018"/>
                  </a:lnTo>
                  <a:lnTo>
                    <a:pt x="198" y="1017"/>
                  </a:lnTo>
                  <a:lnTo>
                    <a:pt x="203" y="1015"/>
                  </a:lnTo>
                  <a:lnTo>
                    <a:pt x="208" y="1013"/>
                  </a:lnTo>
                  <a:lnTo>
                    <a:pt x="214" y="1009"/>
                  </a:lnTo>
                  <a:lnTo>
                    <a:pt x="217" y="1005"/>
                  </a:lnTo>
                  <a:lnTo>
                    <a:pt x="220" y="999"/>
                  </a:lnTo>
                  <a:lnTo>
                    <a:pt x="222" y="993"/>
                  </a:lnTo>
                  <a:lnTo>
                    <a:pt x="222" y="986"/>
                  </a:lnTo>
                  <a:lnTo>
                    <a:pt x="222" y="986"/>
                  </a:lnTo>
                  <a:lnTo>
                    <a:pt x="222" y="980"/>
                  </a:lnTo>
                  <a:lnTo>
                    <a:pt x="220" y="973"/>
                  </a:lnTo>
                  <a:lnTo>
                    <a:pt x="217" y="968"/>
                  </a:lnTo>
                  <a:lnTo>
                    <a:pt x="214" y="964"/>
                  </a:lnTo>
                  <a:lnTo>
                    <a:pt x="208" y="959"/>
                  </a:lnTo>
                  <a:lnTo>
                    <a:pt x="203" y="957"/>
                  </a:lnTo>
                  <a:lnTo>
                    <a:pt x="198" y="955"/>
                  </a:lnTo>
                  <a:lnTo>
                    <a:pt x="191" y="954"/>
                  </a:lnTo>
                  <a:lnTo>
                    <a:pt x="191" y="954"/>
                  </a:lnTo>
                  <a:close/>
                  <a:moveTo>
                    <a:pt x="350" y="954"/>
                  </a:moveTo>
                  <a:lnTo>
                    <a:pt x="350" y="954"/>
                  </a:lnTo>
                  <a:lnTo>
                    <a:pt x="344" y="955"/>
                  </a:lnTo>
                  <a:lnTo>
                    <a:pt x="337" y="957"/>
                  </a:lnTo>
                  <a:lnTo>
                    <a:pt x="332" y="959"/>
                  </a:lnTo>
                  <a:lnTo>
                    <a:pt x="328" y="964"/>
                  </a:lnTo>
                  <a:lnTo>
                    <a:pt x="323" y="968"/>
                  </a:lnTo>
                  <a:lnTo>
                    <a:pt x="321" y="973"/>
                  </a:lnTo>
                  <a:lnTo>
                    <a:pt x="319" y="980"/>
                  </a:lnTo>
                  <a:lnTo>
                    <a:pt x="318" y="986"/>
                  </a:lnTo>
                  <a:lnTo>
                    <a:pt x="318" y="986"/>
                  </a:lnTo>
                  <a:lnTo>
                    <a:pt x="319" y="993"/>
                  </a:lnTo>
                  <a:lnTo>
                    <a:pt x="321" y="999"/>
                  </a:lnTo>
                  <a:lnTo>
                    <a:pt x="323" y="1005"/>
                  </a:lnTo>
                  <a:lnTo>
                    <a:pt x="328" y="1009"/>
                  </a:lnTo>
                  <a:lnTo>
                    <a:pt x="332" y="1013"/>
                  </a:lnTo>
                  <a:lnTo>
                    <a:pt x="337" y="1015"/>
                  </a:lnTo>
                  <a:lnTo>
                    <a:pt x="344" y="1017"/>
                  </a:lnTo>
                  <a:lnTo>
                    <a:pt x="350" y="1018"/>
                  </a:lnTo>
                  <a:lnTo>
                    <a:pt x="350" y="1018"/>
                  </a:lnTo>
                  <a:lnTo>
                    <a:pt x="356" y="1017"/>
                  </a:lnTo>
                  <a:lnTo>
                    <a:pt x="362" y="1015"/>
                  </a:lnTo>
                  <a:lnTo>
                    <a:pt x="367" y="1013"/>
                  </a:lnTo>
                  <a:lnTo>
                    <a:pt x="373" y="1009"/>
                  </a:lnTo>
                  <a:lnTo>
                    <a:pt x="376" y="1005"/>
                  </a:lnTo>
                  <a:lnTo>
                    <a:pt x="379" y="999"/>
                  </a:lnTo>
                  <a:lnTo>
                    <a:pt x="381" y="993"/>
                  </a:lnTo>
                  <a:lnTo>
                    <a:pt x="381" y="986"/>
                  </a:lnTo>
                  <a:lnTo>
                    <a:pt x="381" y="986"/>
                  </a:lnTo>
                  <a:lnTo>
                    <a:pt x="381" y="980"/>
                  </a:lnTo>
                  <a:lnTo>
                    <a:pt x="379" y="973"/>
                  </a:lnTo>
                  <a:lnTo>
                    <a:pt x="376" y="968"/>
                  </a:lnTo>
                  <a:lnTo>
                    <a:pt x="373" y="964"/>
                  </a:lnTo>
                  <a:lnTo>
                    <a:pt x="367" y="959"/>
                  </a:lnTo>
                  <a:lnTo>
                    <a:pt x="362" y="957"/>
                  </a:lnTo>
                  <a:lnTo>
                    <a:pt x="356" y="955"/>
                  </a:lnTo>
                  <a:lnTo>
                    <a:pt x="350" y="954"/>
                  </a:lnTo>
                  <a:lnTo>
                    <a:pt x="350" y="954"/>
                  </a:lnTo>
                  <a:close/>
                  <a:moveTo>
                    <a:pt x="509" y="954"/>
                  </a:moveTo>
                  <a:lnTo>
                    <a:pt x="509" y="954"/>
                  </a:lnTo>
                  <a:lnTo>
                    <a:pt x="502" y="955"/>
                  </a:lnTo>
                  <a:lnTo>
                    <a:pt x="496" y="957"/>
                  </a:lnTo>
                  <a:lnTo>
                    <a:pt x="491" y="959"/>
                  </a:lnTo>
                  <a:lnTo>
                    <a:pt x="486" y="964"/>
                  </a:lnTo>
                  <a:lnTo>
                    <a:pt x="482" y="968"/>
                  </a:lnTo>
                  <a:lnTo>
                    <a:pt x="480" y="973"/>
                  </a:lnTo>
                  <a:lnTo>
                    <a:pt x="478" y="980"/>
                  </a:lnTo>
                  <a:lnTo>
                    <a:pt x="477" y="986"/>
                  </a:lnTo>
                  <a:lnTo>
                    <a:pt x="477" y="986"/>
                  </a:lnTo>
                  <a:lnTo>
                    <a:pt x="478" y="993"/>
                  </a:lnTo>
                  <a:lnTo>
                    <a:pt x="480" y="999"/>
                  </a:lnTo>
                  <a:lnTo>
                    <a:pt x="482" y="1005"/>
                  </a:lnTo>
                  <a:lnTo>
                    <a:pt x="486" y="1009"/>
                  </a:lnTo>
                  <a:lnTo>
                    <a:pt x="491" y="1013"/>
                  </a:lnTo>
                  <a:lnTo>
                    <a:pt x="496" y="1015"/>
                  </a:lnTo>
                  <a:lnTo>
                    <a:pt x="502" y="1017"/>
                  </a:lnTo>
                  <a:lnTo>
                    <a:pt x="509" y="1018"/>
                  </a:lnTo>
                  <a:lnTo>
                    <a:pt x="509" y="1018"/>
                  </a:lnTo>
                  <a:lnTo>
                    <a:pt x="515" y="1017"/>
                  </a:lnTo>
                  <a:lnTo>
                    <a:pt x="522" y="1015"/>
                  </a:lnTo>
                  <a:lnTo>
                    <a:pt x="527" y="1013"/>
                  </a:lnTo>
                  <a:lnTo>
                    <a:pt x="531" y="1009"/>
                  </a:lnTo>
                  <a:lnTo>
                    <a:pt x="536" y="1005"/>
                  </a:lnTo>
                  <a:lnTo>
                    <a:pt x="538" y="999"/>
                  </a:lnTo>
                  <a:lnTo>
                    <a:pt x="540" y="993"/>
                  </a:lnTo>
                  <a:lnTo>
                    <a:pt x="541" y="986"/>
                  </a:lnTo>
                  <a:lnTo>
                    <a:pt x="541" y="986"/>
                  </a:lnTo>
                  <a:lnTo>
                    <a:pt x="540" y="980"/>
                  </a:lnTo>
                  <a:lnTo>
                    <a:pt x="538" y="973"/>
                  </a:lnTo>
                  <a:lnTo>
                    <a:pt x="536" y="968"/>
                  </a:lnTo>
                  <a:lnTo>
                    <a:pt x="531" y="964"/>
                  </a:lnTo>
                  <a:lnTo>
                    <a:pt x="527" y="959"/>
                  </a:lnTo>
                  <a:lnTo>
                    <a:pt x="522" y="957"/>
                  </a:lnTo>
                  <a:lnTo>
                    <a:pt x="515" y="955"/>
                  </a:lnTo>
                  <a:lnTo>
                    <a:pt x="509" y="954"/>
                  </a:lnTo>
                  <a:lnTo>
                    <a:pt x="509" y="954"/>
                  </a:lnTo>
                  <a:close/>
                  <a:moveTo>
                    <a:pt x="668" y="954"/>
                  </a:moveTo>
                  <a:lnTo>
                    <a:pt x="668" y="954"/>
                  </a:lnTo>
                  <a:lnTo>
                    <a:pt x="661" y="955"/>
                  </a:lnTo>
                  <a:lnTo>
                    <a:pt x="656" y="957"/>
                  </a:lnTo>
                  <a:lnTo>
                    <a:pt x="650" y="959"/>
                  </a:lnTo>
                  <a:lnTo>
                    <a:pt x="645" y="964"/>
                  </a:lnTo>
                  <a:lnTo>
                    <a:pt x="642" y="968"/>
                  </a:lnTo>
                  <a:lnTo>
                    <a:pt x="639" y="973"/>
                  </a:lnTo>
                  <a:lnTo>
                    <a:pt x="637" y="980"/>
                  </a:lnTo>
                  <a:lnTo>
                    <a:pt x="637" y="986"/>
                  </a:lnTo>
                  <a:lnTo>
                    <a:pt x="637" y="986"/>
                  </a:lnTo>
                  <a:lnTo>
                    <a:pt x="637" y="993"/>
                  </a:lnTo>
                  <a:lnTo>
                    <a:pt x="639" y="999"/>
                  </a:lnTo>
                  <a:lnTo>
                    <a:pt x="642" y="1005"/>
                  </a:lnTo>
                  <a:lnTo>
                    <a:pt x="645" y="1009"/>
                  </a:lnTo>
                  <a:lnTo>
                    <a:pt x="650" y="1013"/>
                  </a:lnTo>
                  <a:lnTo>
                    <a:pt x="656" y="1015"/>
                  </a:lnTo>
                  <a:lnTo>
                    <a:pt x="661" y="1017"/>
                  </a:lnTo>
                  <a:lnTo>
                    <a:pt x="668" y="1018"/>
                  </a:lnTo>
                  <a:lnTo>
                    <a:pt x="668" y="1018"/>
                  </a:lnTo>
                  <a:lnTo>
                    <a:pt x="674" y="1017"/>
                  </a:lnTo>
                  <a:lnTo>
                    <a:pt x="681" y="1015"/>
                  </a:lnTo>
                  <a:lnTo>
                    <a:pt x="686" y="1013"/>
                  </a:lnTo>
                  <a:lnTo>
                    <a:pt x="690" y="1009"/>
                  </a:lnTo>
                  <a:lnTo>
                    <a:pt x="694" y="1005"/>
                  </a:lnTo>
                  <a:lnTo>
                    <a:pt x="698" y="999"/>
                  </a:lnTo>
                  <a:lnTo>
                    <a:pt x="699" y="993"/>
                  </a:lnTo>
                  <a:lnTo>
                    <a:pt x="700" y="986"/>
                  </a:lnTo>
                  <a:lnTo>
                    <a:pt x="700" y="986"/>
                  </a:lnTo>
                  <a:lnTo>
                    <a:pt x="699" y="980"/>
                  </a:lnTo>
                  <a:lnTo>
                    <a:pt x="698" y="973"/>
                  </a:lnTo>
                  <a:lnTo>
                    <a:pt x="694" y="968"/>
                  </a:lnTo>
                  <a:lnTo>
                    <a:pt x="690" y="964"/>
                  </a:lnTo>
                  <a:lnTo>
                    <a:pt x="686" y="959"/>
                  </a:lnTo>
                  <a:lnTo>
                    <a:pt x="681" y="957"/>
                  </a:lnTo>
                  <a:lnTo>
                    <a:pt x="674" y="955"/>
                  </a:lnTo>
                  <a:lnTo>
                    <a:pt x="668" y="954"/>
                  </a:lnTo>
                  <a:lnTo>
                    <a:pt x="668" y="954"/>
                  </a:lnTo>
                  <a:close/>
                  <a:moveTo>
                    <a:pt x="826" y="954"/>
                  </a:moveTo>
                  <a:lnTo>
                    <a:pt x="826" y="954"/>
                  </a:lnTo>
                  <a:lnTo>
                    <a:pt x="820" y="955"/>
                  </a:lnTo>
                  <a:lnTo>
                    <a:pt x="815" y="957"/>
                  </a:lnTo>
                  <a:lnTo>
                    <a:pt x="809" y="959"/>
                  </a:lnTo>
                  <a:lnTo>
                    <a:pt x="804" y="964"/>
                  </a:lnTo>
                  <a:lnTo>
                    <a:pt x="801" y="968"/>
                  </a:lnTo>
                  <a:lnTo>
                    <a:pt x="797" y="973"/>
                  </a:lnTo>
                  <a:lnTo>
                    <a:pt x="795" y="980"/>
                  </a:lnTo>
                  <a:lnTo>
                    <a:pt x="795" y="986"/>
                  </a:lnTo>
                  <a:lnTo>
                    <a:pt x="795" y="986"/>
                  </a:lnTo>
                  <a:lnTo>
                    <a:pt x="795" y="993"/>
                  </a:lnTo>
                  <a:lnTo>
                    <a:pt x="797" y="999"/>
                  </a:lnTo>
                  <a:lnTo>
                    <a:pt x="801" y="1005"/>
                  </a:lnTo>
                  <a:lnTo>
                    <a:pt x="804" y="1009"/>
                  </a:lnTo>
                  <a:lnTo>
                    <a:pt x="809" y="1013"/>
                  </a:lnTo>
                  <a:lnTo>
                    <a:pt x="815" y="1015"/>
                  </a:lnTo>
                  <a:lnTo>
                    <a:pt x="820" y="1017"/>
                  </a:lnTo>
                  <a:lnTo>
                    <a:pt x="826" y="1018"/>
                  </a:lnTo>
                  <a:lnTo>
                    <a:pt x="826" y="1018"/>
                  </a:lnTo>
                  <a:lnTo>
                    <a:pt x="833" y="1017"/>
                  </a:lnTo>
                  <a:lnTo>
                    <a:pt x="839" y="1015"/>
                  </a:lnTo>
                  <a:lnTo>
                    <a:pt x="845" y="1013"/>
                  </a:lnTo>
                  <a:lnTo>
                    <a:pt x="849" y="1009"/>
                  </a:lnTo>
                  <a:lnTo>
                    <a:pt x="853" y="1005"/>
                  </a:lnTo>
                  <a:lnTo>
                    <a:pt x="856" y="999"/>
                  </a:lnTo>
                  <a:lnTo>
                    <a:pt x="858" y="993"/>
                  </a:lnTo>
                  <a:lnTo>
                    <a:pt x="859" y="986"/>
                  </a:lnTo>
                  <a:lnTo>
                    <a:pt x="859" y="986"/>
                  </a:lnTo>
                  <a:lnTo>
                    <a:pt x="858" y="980"/>
                  </a:lnTo>
                  <a:lnTo>
                    <a:pt x="856" y="973"/>
                  </a:lnTo>
                  <a:lnTo>
                    <a:pt x="853" y="968"/>
                  </a:lnTo>
                  <a:lnTo>
                    <a:pt x="849" y="964"/>
                  </a:lnTo>
                  <a:lnTo>
                    <a:pt x="845" y="959"/>
                  </a:lnTo>
                  <a:lnTo>
                    <a:pt x="839" y="957"/>
                  </a:lnTo>
                  <a:lnTo>
                    <a:pt x="833" y="955"/>
                  </a:lnTo>
                  <a:lnTo>
                    <a:pt x="826" y="954"/>
                  </a:lnTo>
                  <a:lnTo>
                    <a:pt x="826" y="954"/>
                  </a:lnTo>
                  <a:close/>
                  <a:moveTo>
                    <a:pt x="986" y="954"/>
                  </a:moveTo>
                  <a:lnTo>
                    <a:pt x="986" y="954"/>
                  </a:lnTo>
                  <a:lnTo>
                    <a:pt x="980" y="955"/>
                  </a:lnTo>
                  <a:lnTo>
                    <a:pt x="973" y="957"/>
                  </a:lnTo>
                  <a:lnTo>
                    <a:pt x="968" y="959"/>
                  </a:lnTo>
                  <a:lnTo>
                    <a:pt x="964" y="964"/>
                  </a:lnTo>
                  <a:lnTo>
                    <a:pt x="959" y="968"/>
                  </a:lnTo>
                  <a:lnTo>
                    <a:pt x="956" y="973"/>
                  </a:lnTo>
                  <a:lnTo>
                    <a:pt x="955" y="980"/>
                  </a:lnTo>
                  <a:lnTo>
                    <a:pt x="954" y="986"/>
                  </a:lnTo>
                  <a:lnTo>
                    <a:pt x="954" y="986"/>
                  </a:lnTo>
                  <a:lnTo>
                    <a:pt x="955" y="993"/>
                  </a:lnTo>
                  <a:lnTo>
                    <a:pt x="956" y="999"/>
                  </a:lnTo>
                  <a:lnTo>
                    <a:pt x="959" y="1005"/>
                  </a:lnTo>
                  <a:lnTo>
                    <a:pt x="964" y="1009"/>
                  </a:lnTo>
                  <a:lnTo>
                    <a:pt x="968" y="1013"/>
                  </a:lnTo>
                  <a:lnTo>
                    <a:pt x="973" y="1015"/>
                  </a:lnTo>
                  <a:lnTo>
                    <a:pt x="980" y="1017"/>
                  </a:lnTo>
                  <a:lnTo>
                    <a:pt x="986" y="1018"/>
                  </a:lnTo>
                  <a:lnTo>
                    <a:pt x="986" y="1018"/>
                  </a:lnTo>
                  <a:lnTo>
                    <a:pt x="993" y="1017"/>
                  </a:lnTo>
                  <a:lnTo>
                    <a:pt x="998" y="1015"/>
                  </a:lnTo>
                  <a:lnTo>
                    <a:pt x="1003" y="1013"/>
                  </a:lnTo>
                  <a:lnTo>
                    <a:pt x="1009" y="1009"/>
                  </a:lnTo>
                  <a:lnTo>
                    <a:pt x="1012" y="1005"/>
                  </a:lnTo>
                  <a:lnTo>
                    <a:pt x="1015" y="999"/>
                  </a:lnTo>
                  <a:lnTo>
                    <a:pt x="1017" y="993"/>
                  </a:lnTo>
                  <a:lnTo>
                    <a:pt x="1017" y="986"/>
                  </a:lnTo>
                  <a:lnTo>
                    <a:pt x="1017" y="986"/>
                  </a:lnTo>
                  <a:lnTo>
                    <a:pt x="1017" y="980"/>
                  </a:lnTo>
                  <a:lnTo>
                    <a:pt x="1015" y="973"/>
                  </a:lnTo>
                  <a:lnTo>
                    <a:pt x="1012" y="968"/>
                  </a:lnTo>
                  <a:lnTo>
                    <a:pt x="1009" y="964"/>
                  </a:lnTo>
                  <a:lnTo>
                    <a:pt x="1003" y="959"/>
                  </a:lnTo>
                  <a:lnTo>
                    <a:pt x="998" y="957"/>
                  </a:lnTo>
                  <a:lnTo>
                    <a:pt x="993" y="955"/>
                  </a:lnTo>
                  <a:lnTo>
                    <a:pt x="986" y="954"/>
                  </a:lnTo>
                  <a:lnTo>
                    <a:pt x="986" y="954"/>
                  </a:lnTo>
                  <a:close/>
                  <a:moveTo>
                    <a:pt x="31" y="859"/>
                  </a:moveTo>
                  <a:lnTo>
                    <a:pt x="31" y="859"/>
                  </a:lnTo>
                  <a:lnTo>
                    <a:pt x="38" y="859"/>
                  </a:lnTo>
                  <a:lnTo>
                    <a:pt x="44" y="856"/>
                  </a:lnTo>
                  <a:lnTo>
                    <a:pt x="50" y="853"/>
                  </a:lnTo>
                  <a:lnTo>
                    <a:pt x="54" y="850"/>
                  </a:lnTo>
                  <a:lnTo>
                    <a:pt x="58" y="845"/>
                  </a:lnTo>
                  <a:lnTo>
                    <a:pt x="61" y="839"/>
                  </a:lnTo>
                  <a:lnTo>
                    <a:pt x="63" y="834"/>
                  </a:lnTo>
                  <a:lnTo>
                    <a:pt x="64" y="828"/>
                  </a:lnTo>
                  <a:lnTo>
                    <a:pt x="64" y="828"/>
                  </a:lnTo>
                  <a:lnTo>
                    <a:pt x="63" y="821"/>
                  </a:lnTo>
                  <a:lnTo>
                    <a:pt x="61" y="815"/>
                  </a:lnTo>
                  <a:lnTo>
                    <a:pt x="58" y="809"/>
                  </a:lnTo>
                  <a:lnTo>
                    <a:pt x="54" y="805"/>
                  </a:lnTo>
                  <a:lnTo>
                    <a:pt x="50" y="801"/>
                  </a:lnTo>
                  <a:lnTo>
                    <a:pt x="44" y="797"/>
                  </a:lnTo>
                  <a:lnTo>
                    <a:pt x="38" y="796"/>
                  </a:lnTo>
                  <a:lnTo>
                    <a:pt x="31" y="795"/>
                  </a:lnTo>
                  <a:lnTo>
                    <a:pt x="31" y="795"/>
                  </a:lnTo>
                  <a:lnTo>
                    <a:pt x="25" y="796"/>
                  </a:lnTo>
                  <a:lnTo>
                    <a:pt x="20" y="797"/>
                  </a:lnTo>
                  <a:lnTo>
                    <a:pt x="14" y="801"/>
                  </a:lnTo>
                  <a:lnTo>
                    <a:pt x="9" y="805"/>
                  </a:lnTo>
                  <a:lnTo>
                    <a:pt x="6" y="809"/>
                  </a:lnTo>
                  <a:lnTo>
                    <a:pt x="2" y="815"/>
                  </a:lnTo>
                  <a:lnTo>
                    <a:pt x="0" y="821"/>
                  </a:lnTo>
                  <a:lnTo>
                    <a:pt x="0" y="828"/>
                  </a:lnTo>
                  <a:lnTo>
                    <a:pt x="0" y="828"/>
                  </a:lnTo>
                  <a:lnTo>
                    <a:pt x="0" y="834"/>
                  </a:lnTo>
                  <a:lnTo>
                    <a:pt x="2" y="839"/>
                  </a:lnTo>
                  <a:lnTo>
                    <a:pt x="6" y="845"/>
                  </a:lnTo>
                  <a:lnTo>
                    <a:pt x="9" y="850"/>
                  </a:lnTo>
                  <a:lnTo>
                    <a:pt x="14" y="853"/>
                  </a:lnTo>
                  <a:lnTo>
                    <a:pt x="20" y="856"/>
                  </a:lnTo>
                  <a:lnTo>
                    <a:pt x="25" y="859"/>
                  </a:lnTo>
                  <a:lnTo>
                    <a:pt x="31" y="859"/>
                  </a:lnTo>
                  <a:lnTo>
                    <a:pt x="31" y="859"/>
                  </a:lnTo>
                  <a:close/>
                  <a:moveTo>
                    <a:pt x="31" y="700"/>
                  </a:moveTo>
                  <a:lnTo>
                    <a:pt x="31" y="700"/>
                  </a:lnTo>
                  <a:lnTo>
                    <a:pt x="38" y="700"/>
                  </a:lnTo>
                  <a:lnTo>
                    <a:pt x="44" y="698"/>
                  </a:lnTo>
                  <a:lnTo>
                    <a:pt x="50" y="694"/>
                  </a:lnTo>
                  <a:lnTo>
                    <a:pt x="54" y="691"/>
                  </a:lnTo>
                  <a:lnTo>
                    <a:pt x="58" y="686"/>
                  </a:lnTo>
                  <a:lnTo>
                    <a:pt x="61" y="681"/>
                  </a:lnTo>
                  <a:lnTo>
                    <a:pt x="63" y="675"/>
                  </a:lnTo>
                  <a:lnTo>
                    <a:pt x="64" y="669"/>
                  </a:lnTo>
                  <a:lnTo>
                    <a:pt x="64" y="669"/>
                  </a:lnTo>
                  <a:lnTo>
                    <a:pt x="63" y="662"/>
                  </a:lnTo>
                  <a:lnTo>
                    <a:pt x="61" y="656"/>
                  </a:lnTo>
                  <a:lnTo>
                    <a:pt x="58" y="650"/>
                  </a:lnTo>
                  <a:lnTo>
                    <a:pt x="54" y="646"/>
                  </a:lnTo>
                  <a:lnTo>
                    <a:pt x="50" y="642"/>
                  </a:lnTo>
                  <a:lnTo>
                    <a:pt x="44" y="639"/>
                  </a:lnTo>
                  <a:lnTo>
                    <a:pt x="38" y="638"/>
                  </a:lnTo>
                  <a:lnTo>
                    <a:pt x="31" y="637"/>
                  </a:lnTo>
                  <a:lnTo>
                    <a:pt x="31" y="637"/>
                  </a:lnTo>
                  <a:lnTo>
                    <a:pt x="25" y="638"/>
                  </a:lnTo>
                  <a:lnTo>
                    <a:pt x="20" y="639"/>
                  </a:lnTo>
                  <a:lnTo>
                    <a:pt x="14" y="642"/>
                  </a:lnTo>
                  <a:lnTo>
                    <a:pt x="9" y="646"/>
                  </a:lnTo>
                  <a:lnTo>
                    <a:pt x="6" y="650"/>
                  </a:lnTo>
                  <a:lnTo>
                    <a:pt x="2" y="656"/>
                  </a:lnTo>
                  <a:lnTo>
                    <a:pt x="0" y="662"/>
                  </a:lnTo>
                  <a:lnTo>
                    <a:pt x="0" y="669"/>
                  </a:lnTo>
                  <a:lnTo>
                    <a:pt x="0" y="669"/>
                  </a:lnTo>
                  <a:lnTo>
                    <a:pt x="0" y="675"/>
                  </a:lnTo>
                  <a:lnTo>
                    <a:pt x="2" y="681"/>
                  </a:lnTo>
                  <a:lnTo>
                    <a:pt x="6" y="686"/>
                  </a:lnTo>
                  <a:lnTo>
                    <a:pt x="9" y="691"/>
                  </a:lnTo>
                  <a:lnTo>
                    <a:pt x="14" y="694"/>
                  </a:lnTo>
                  <a:lnTo>
                    <a:pt x="20" y="698"/>
                  </a:lnTo>
                  <a:lnTo>
                    <a:pt x="25" y="700"/>
                  </a:lnTo>
                  <a:lnTo>
                    <a:pt x="31" y="700"/>
                  </a:lnTo>
                  <a:lnTo>
                    <a:pt x="31" y="700"/>
                  </a:lnTo>
                  <a:close/>
                  <a:moveTo>
                    <a:pt x="31" y="541"/>
                  </a:moveTo>
                  <a:lnTo>
                    <a:pt x="31" y="541"/>
                  </a:lnTo>
                  <a:lnTo>
                    <a:pt x="38" y="540"/>
                  </a:lnTo>
                  <a:lnTo>
                    <a:pt x="44" y="539"/>
                  </a:lnTo>
                  <a:lnTo>
                    <a:pt x="50" y="536"/>
                  </a:lnTo>
                  <a:lnTo>
                    <a:pt x="54" y="531"/>
                  </a:lnTo>
                  <a:lnTo>
                    <a:pt x="58" y="527"/>
                  </a:lnTo>
                  <a:lnTo>
                    <a:pt x="61" y="522"/>
                  </a:lnTo>
                  <a:lnTo>
                    <a:pt x="63" y="515"/>
                  </a:lnTo>
                  <a:lnTo>
                    <a:pt x="64" y="509"/>
                  </a:lnTo>
                  <a:lnTo>
                    <a:pt x="64" y="509"/>
                  </a:lnTo>
                  <a:lnTo>
                    <a:pt x="63" y="502"/>
                  </a:lnTo>
                  <a:lnTo>
                    <a:pt x="61" y="497"/>
                  </a:lnTo>
                  <a:lnTo>
                    <a:pt x="58" y="492"/>
                  </a:lnTo>
                  <a:lnTo>
                    <a:pt x="54" y="486"/>
                  </a:lnTo>
                  <a:lnTo>
                    <a:pt x="50" y="483"/>
                  </a:lnTo>
                  <a:lnTo>
                    <a:pt x="44" y="480"/>
                  </a:lnTo>
                  <a:lnTo>
                    <a:pt x="38" y="478"/>
                  </a:lnTo>
                  <a:lnTo>
                    <a:pt x="31" y="478"/>
                  </a:lnTo>
                  <a:lnTo>
                    <a:pt x="31" y="478"/>
                  </a:lnTo>
                  <a:lnTo>
                    <a:pt x="25" y="478"/>
                  </a:lnTo>
                  <a:lnTo>
                    <a:pt x="20" y="480"/>
                  </a:lnTo>
                  <a:lnTo>
                    <a:pt x="14" y="483"/>
                  </a:lnTo>
                  <a:lnTo>
                    <a:pt x="9" y="486"/>
                  </a:lnTo>
                  <a:lnTo>
                    <a:pt x="6" y="492"/>
                  </a:lnTo>
                  <a:lnTo>
                    <a:pt x="2" y="497"/>
                  </a:lnTo>
                  <a:lnTo>
                    <a:pt x="0" y="502"/>
                  </a:lnTo>
                  <a:lnTo>
                    <a:pt x="0" y="509"/>
                  </a:lnTo>
                  <a:lnTo>
                    <a:pt x="0" y="509"/>
                  </a:lnTo>
                  <a:lnTo>
                    <a:pt x="0" y="515"/>
                  </a:lnTo>
                  <a:lnTo>
                    <a:pt x="2" y="522"/>
                  </a:lnTo>
                  <a:lnTo>
                    <a:pt x="6" y="527"/>
                  </a:lnTo>
                  <a:lnTo>
                    <a:pt x="9" y="531"/>
                  </a:lnTo>
                  <a:lnTo>
                    <a:pt x="14" y="536"/>
                  </a:lnTo>
                  <a:lnTo>
                    <a:pt x="20" y="539"/>
                  </a:lnTo>
                  <a:lnTo>
                    <a:pt x="25" y="540"/>
                  </a:lnTo>
                  <a:lnTo>
                    <a:pt x="31" y="541"/>
                  </a:lnTo>
                  <a:lnTo>
                    <a:pt x="31" y="541"/>
                  </a:lnTo>
                  <a:close/>
                  <a:moveTo>
                    <a:pt x="31" y="382"/>
                  </a:moveTo>
                  <a:lnTo>
                    <a:pt x="31" y="382"/>
                  </a:lnTo>
                  <a:lnTo>
                    <a:pt x="38" y="381"/>
                  </a:lnTo>
                  <a:lnTo>
                    <a:pt x="44" y="379"/>
                  </a:lnTo>
                  <a:lnTo>
                    <a:pt x="50" y="377"/>
                  </a:lnTo>
                  <a:lnTo>
                    <a:pt x="54" y="373"/>
                  </a:lnTo>
                  <a:lnTo>
                    <a:pt x="58" y="368"/>
                  </a:lnTo>
                  <a:lnTo>
                    <a:pt x="61" y="363"/>
                  </a:lnTo>
                  <a:lnTo>
                    <a:pt x="63" y="357"/>
                  </a:lnTo>
                  <a:lnTo>
                    <a:pt x="64" y="350"/>
                  </a:lnTo>
                  <a:lnTo>
                    <a:pt x="64" y="350"/>
                  </a:lnTo>
                  <a:lnTo>
                    <a:pt x="63" y="344"/>
                  </a:lnTo>
                  <a:lnTo>
                    <a:pt x="61" y="338"/>
                  </a:lnTo>
                  <a:lnTo>
                    <a:pt x="58" y="333"/>
                  </a:lnTo>
                  <a:lnTo>
                    <a:pt x="54" y="328"/>
                  </a:lnTo>
                  <a:lnTo>
                    <a:pt x="50" y="324"/>
                  </a:lnTo>
                  <a:lnTo>
                    <a:pt x="44" y="321"/>
                  </a:lnTo>
                  <a:lnTo>
                    <a:pt x="38" y="319"/>
                  </a:lnTo>
                  <a:lnTo>
                    <a:pt x="31" y="318"/>
                  </a:lnTo>
                  <a:lnTo>
                    <a:pt x="31" y="318"/>
                  </a:lnTo>
                  <a:lnTo>
                    <a:pt x="25" y="319"/>
                  </a:lnTo>
                  <a:lnTo>
                    <a:pt x="20" y="321"/>
                  </a:lnTo>
                  <a:lnTo>
                    <a:pt x="14" y="324"/>
                  </a:lnTo>
                  <a:lnTo>
                    <a:pt x="9" y="328"/>
                  </a:lnTo>
                  <a:lnTo>
                    <a:pt x="6" y="333"/>
                  </a:lnTo>
                  <a:lnTo>
                    <a:pt x="2" y="338"/>
                  </a:lnTo>
                  <a:lnTo>
                    <a:pt x="0" y="344"/>
                  </a:lnTo>
                  <a:lnTo>
                    <a:pt x="0" y="350"/>
                  </a:lnTo>
                  <a:lnTo>
                    <a:pt x="0" y="350"/>
                  </a:lnTo>
                  <a:lnTo>
                    <a:pt x="0" y="357"/>
                  </a:lnTo>
                  <a:lnTo>
                    <a:pt x="2" y="363"/>
                  </a:lnTo>
                  <a:lnTo>
                    <a:pt x="6" y="368"/>
                  </a:lnTo>
                  <a:lnTo>
                    <a:pt x="9" y="373"/>
                  </a:lnTo>
                  <a:lnTo>
                    <a:pt x="14" y="377"/>
                  </a:lnTo>
                  <a:lnTo>
                    <a:pt x="20" y="379"/>
                  </a:lnTo>
                  <a:lnTo>
                    <a:pt x="25" y="381"/>
                  </a:lnTo>
                  <a:lnTo>
                    <a:pt x="31" y="382"/>
                  </a:lnTo>
                  <a:lnTo>
                    <a:pt x="31" y="382"/>
                  </a:lnTo>
                  <a:close/>
                  <a:moveTo>
                    <a:pt x="31" y="223"/>
                  </a:moveTo>
                  <a:lnTo>
                    <a:pt x="31" y="223"/>
                  </a:lnTo>
                  <a:lnTo>
                    <a:pt x="38" y="222"/>
                  </a:lnTo>
                  <a:lnTo>
                    <a:pt x="44" y="220"/>
                  </a:lnTo>
                  <a:lnTo>
                    <a:pt x="50" y="218"/>
                  </a:lnTo>
                  <a:lnTo>
                    <a:pt x="54" y="214"/>
                  </a:lnTo>
                  <a:lnTo>
                    <a:pt x="58" y="210"/>
                  </a:lnTo>
                  <a:lnTo>
                    <a:pt x="61" y="203"/>
                  </a:lnTo>
                  <a:lnTo>
                    <a:pt x="63" y="198"/>
                  </a:lnTo>
                  <a:lnTo>
                    <a:pt x="64" y="191"/>
                  </a:lnTo>
                  <a:lnTo>
                    <a:pt x="64" y="191"/>
                  </a:lnTo>
                  <a:lnTo>
                    <a:pt x="63" y="185"/>
                  </a:lnTo>
                  <a:lnTo>
                    <a:pt x="61" y="178"/>
                  </a:lnTo>
                  <a:lnTo>
                    <a:pt x="58" y="173"/>
                  </a:lnTo>
                  <a:lnTo>
                    <a:pt x="54" y="169"/>
                  </a:lnTo>
                  <a:lnTo>
                    <a:pt x="50" y="164"/>
                  </a:lnTo>
                  <a:lnTo>
                    <a:pt x="44" y="162"/>
                  </a:lnTo>
                  <a:lnTo>
                    <a:pt x="38" y="160"/>
                  </a:lnTo>
                  <a:lnTo>
                    <a:pt x="31" y="159"/>
                  </a:lnTo>
                  <a:lnTo>
                    <a:pt x="31" y="159"/>
                  </a:lnTo>
                  <a:lnTo>
                    <a:pt x="25" y="160"/>
                  </a:lnTo>
                  <a:lnTo>
                    <a:pt x="20" y="162"/>
                  </a:lnTo>
                  <a:lnTo>
                    <a:pt x="14" y="164"/>
                  </a:lnTo>
                  <a:lnTo>
                    <a:pt x="9" y="169"/>
                  </a:lnTo>
                  <a:lnTo>
                    <a:pt x="6" y="173"/>
                  </a:lnTo>
                  <a:lnTo>
                    <a:pt x="2" y="178"/>
                  </a:lnTo>
                  <a:lnTo>
                    <a:pt x="0" y="185"/>
                  </a:lnTo>
                  <a:lnTo>
                    <a:pt x="0" y="191"/>
                  </a:lnTo>
                  <a:lnTo>
                    <a:pt x="0" y="191"/>
                  </a:lnTo>
                  <a:lnTo>
                    <a:pt x="0" y="198"/>
                  </a:lnTo>
                  <a:lnTo>
                    <a:pt x="2" y="203"/>
                  </a:lnTo>
                  <a:lnTo>
                    <a:pt x="6" y="210"/>
                  </a:lnTo>
                  <a:lnTo>
                    <a:pt x="9" y="214"/>
                  </a:lnTo>
                  <a:lnTo>
                    <a:pt x="14" y="218"/>
                  </a:lnTo>
                  <a:lnTo>
                    <a:pt x="20" y="220"/>
                  </a:lnTo>
                  <a:lnTo>
                    <a:pt x="25" y="222"/>
                  </a:lnTo>
                  <a:lnTo>
                    <a:pt x="31" y="223"/>
                  </a:lnTo>
                  <a:lnTo>
                    <a:pt x="31" y="223"/>
                  </a:lnTo>
                  <a:close/>
                  <a:moveTo>
                    <a:pt x="31" y="64"/>
                  </a:moveTo>
                  <a:lnTo>
                    <a:pt x="31" y="64"/>
                  </a:lnTo>
                  <a:lnTo>
                    <a:pt x="38" y="64"/>
                  </a:lnTo>
                  <a:lnTo>
                    <a:pt x="44" y="61"/>
                  </a:lnTo>
                  <a:lnTo>
                    <a:pt x="50" y="58"/>
                  </a:lnTo>
                  <a:lnTo>
                    <a:pt x="54" y="55"/>
                  </a:lnTo>
                  <a:lnTo>
                    <a:pt x="58" y="50"/>
                  </a:lnTo>
                  <a:lnTo>
                    <a:pt x="61" y="44"/>
                  </a:lnTo>
                  <a:lnTo>
                    <a:pt x="63" y="39"/>
                  </a:lnTo>
                  <a:lnTo>
                    <a:pt x="64" y="32"/>
                  </a:lnTo>
                  <a:lnTo>
                    <a:pt x="64" y="32"/>
                  </a:lnTo>
                  <a:lnTo>
                    <a:pt x="63" y="26"/>
                  </a:lnTo>
                  <a:lnTo>
                    <a:pt x="61" y="20"/>
                  </a:lnTo>
                  <a:lnTo>
                    <a:pt x="58" y="14"/>
                  </a:lnTo>
                  <a:lnTo>
                    <a:pt x="54" y="10"/>
                  </a:lnTo>
                  <a:lnTo>
                    <a:pt x="50" y="6"/>
                  </a:lnTo>
                  <a:lnTo>
                    <a:pt x="44" y="2"/>
                  </a:lnTo>
                  <a:lnTo>
                    <a:pt x="38" y="1"/>
                  </a:lnTo>
                  <a:lnTo>
                    <a:pt x="31" y="0"/>
                  </a:lnTo>
                  <a:lnTo>
                    <a:pt x="31" y="0"/>
                  </a:lnTo>
                  <a:lnTo>
                    <a:pt x="25" y="1"/>
                  </a:lnTo>
                  <a:lnTo>
                    <a:pt x="20" y="2"/>
                  </a:lnTo>
                  <a:lnTo>
                    <a:pt x="14" y="6"/>
                  </a:lnTo>
                  <a:lnTo>
                    <a:pt x="9" y="10"/>
                  </a:lnTo>
                  <a:lnTo>
                    <a:pt x="6" y="14"/>
                  </a:lnTo>
                  <a:lnTo>
                    <a:pt x="2" y="20"/>
                  </a:lnTo>
                  <a:lnTo>
                    <a:pt x="0" y="26"/>
                  </a:lnTo>
                  <a:lnTo>
                    <a:pt x="0" y="32"/>
                  </a:lnTo>
                  <a:lnTo>
                    <a:pt x="0" y="32"/>
                  </a:lnTo>
                  <a:lnTo>
                    <a:pt x="0" y="39"/>
                  </a:lnTo>
                  <a:lnTo>
                    <a:pt x="2" y="44"/>
                  </a:lnTo>
                  <a:lnTo>
                    <a:pt x="6" y="50"/>
                  </a:lnTo>
                  <a:lnTo>
                    <a:pt x="9" y="55"/>
                  </a:lnTo>
                  <a:lnTo>
                    <a:pt x="14" y="58"/>
                  </a:lnTo>
                  <a:lnTo>
                    <a:pt x="20" y="61"/>
                  </a:lnTo>
                  <a:lnTo>
                    <a:pt x="25" y="64"/>
                  </a:lnTo>
                  <a:lnTo>
                    <a:pt x="31" y="64"/>
                  </a:lnTo>
                  <a:lnTo>
                    <a:pt x="31" y="6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sp>
        <p:nvSpPr>
          <p:cNvPr id="16" name="文本框 15"/>
          <p:cNvSpPr txBox="1"/>
          <p:nvPr/>
        </p:nvSpPr>
        <p:spPr>
          <a:xfrm>
            <a:off x="2422442" y="3298144"/>
            <a:ext cx="223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gn="l"/>
            <a:r>
              <a:rPr lang="en-US" altLang="zh-CN"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M</a:t>
            </a:r>
            <a:r>
              <a:rPr lang="en-US" altLang="zh-CN" sz="1800" b="0" cap="none">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ap</a:t>
            </a:r>
            <a:r>
              <a:rPr lang="zh-CN" altLang="en-US"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类功能描述</a:t>
            </a:r>
            <a:endParaRPr lang="zh-CN" altLang="en-US" sz="1800" b="0"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endParaRPr>
          </a:p>
        </p:txBody>
      </p:sp>
      <p:sp>
        <p:nvSpPr>
          <p:cNvPr id="17" name="TextBox 34"/>
          <p:cNvSpPr txBox="1"/>
          <p:nvPr/>
        </p:nvSpPr>
        <p:spPr>
          <a:xfrm>
            <a:off x="2422442" y="3636698"/>
            <a:ext cx="4470531" cy="1981696"/>
          </a:xfrm>
          <a:prstGeom prst="rect">
            <a:avLst/>
          </a:prstGeom>
          <a:noFill/>
        </p:spPr>
        <p:txBody>
          <a:bodyPr wrap="square" rtlCol="0">
            <a:spAutoFit/>
          </a:bodyPr>
          <a:lstStyle/>
          <a:p>
            <a:pPr>
              <a:lnSpc>
                <a:spcPct val="130000"/>
              </a:lnSpc>
            </a:pP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Map</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类通过建立二维列表</a:t>
            </a: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map</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，将棋盘落点坐标和列表下标一一对应，某下标位置的元素反映了棋盘上对应落点的占位情况：</a:t>
            </a: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0→</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空位，</a:t>
            </a: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1→</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白子，</a:t>
            </a: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2→</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黑子。同时用列表</a:t>
            </a: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steps</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记录玩家落子对应的列表下标序列。根据玩家对弈过程绘制棋盘和每次落子的棋子。</a:t>
            </a:r>
            <a:endParaRPr lang="zh-CN" altLang="en-US" sz="16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8" name="文本框 17"/>
          <p:cNvSpPr txBox="1"/>
          <p:nvPr/>
        </p:nvSpPr>
        <p:spPr>
          <a:xfrm>
            <a:off x="7938153" y="1825071"/>
            <a:ext cx="223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gn="l"/>
            <a:r>
              <a:rPr lang="en-US" altLang="zh-CN"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M</a:t>
            </a:r>
            <a:r>
              <a:rPr lang="en-US" altLang="zh-CN" sz="1800" b="0" cap="none">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ap</a:t>
            </a:r>
            <a:r>
              <a:rPr lang="zh-CN" altLang="en-US"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类属性说明</a:t>
            </a:r>
            <a:endParaRPr lang="zh-CN" altLang="en-US" sz="1800" b="0"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endParaRPr>
          </a:p>
        </p:txBody>
      </p:sp>
      <p:sp>
        <p:nvSpPr>
          <p:cNvPr id="20" name="文本框 19"/>
          <p:cNvSpPr txBox="1"/>
          <p:nvPr/>
        </p:nvSpPr>
        <p:spPr>
          <a:xfrm>
            <a:off x="2424621" y="1435539"/>
            <a:ext cx="27928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gn="l"/>
            <a:r>
              <a:rPr lang="en-US" altLang="zh-CN"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MAP_ENUM</a:t>
            </a:r>
            <a:r>
              <a:rPr lang="zh-CN" altLang="en-US"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类功能描述</a:t>
            </a:r>
            <a:endParaRPr lang="zh-CN" altLang="en-US" sz="1800" b="0"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endParaRPr>
          </a:p>
        </p:txBody>
      </p:sp>
      <p:sp>
        <p:nvSpPr>
          <p:cNvPr id="21" name="TextBox 34"/>
          <p:cNvSpPr txBox="1"/>
          <p:nvPr/>
        </p:nvSpPr>
        <p:spPr>
          <a:xfrm>
            <a:off x="2424621" y="1725364"/>
            <a:ext cx="4111943" cy="1021433"/>
          </a:xfrm>
          <a:prstGeom prst="rect">
            <a:avLst/>
          </a:prstGeom>
          <a:noFill/>
        </p:spPr>
        <p:txBody>
          <a:bodyPr wrap="square" rtlCol="0">
            <a:spAutoFit/>
          </a:bodyPr>
          <a:lstStyle/>
          <a:p>
            <a:pPr>
              <a:lnSpc>
                <a:spcPct val="130000"/>
              </a:lnSpc>
            </a:pP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用数字</a:t>
            </a: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0</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至</a:t>
            </a: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3</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分别表示当前轮的执行情况：</a:t>
            </a: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0→</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无人执棋，</a:t>
            </a: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1→</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玩家一执白棋，</a:t>
            </a: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2→</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玩家二执黑棋，</a:t>
            </a:r>
            <a:r>
              <a:rPr lang="en-US" altLang="zh-CN"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3→</a:t>
            </a:r>
            <a:r>
              <a:rPr lang="zh-CN" altLang="en-US" sz="160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落子出界。</a:t>
            </a:r>
            <a:endParaRPr lang="zh-CN" altLang="en-US" sz="16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25" name="文本框 24"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lvl="0" algn="ctr">
              <a:defRPr/>
            </a:pPr>
            <a:r>
              <a:rPr lang="en-US" altLang="zh-CN" sz="2800">
                <a:solidFill>
                  <a:schemeClr val="accent1">
                    <a:lumMod val="50000"/>
                  </a:schemeClr>
                </a:solidFill>
                <a:latin typeface="黑体" panose="02010609060101010101" pitchFamily="49" charset="-122"/>
                <a:ea typeface="黑体" panose="02010609060101010101" pitchFamily="49" charset="-122"/>
                <a:cs typeface="+mn-ea"/>
                <a:sym typeface="+mn-lt"/>
              </a:rPr>
              <a:t>   3.1 </a:t>
            </a: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绘图模块</a:t>
            </a:r>
            <a:endPar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endParaRPr>
          </a:p>
        </p:txBody>
      </p:sp>
      <p:graphicFrame>
        <p:nvGraphicFramePr>
          <p:cNvPr id="3" name="表格 2"/>
          <p:cNvGraphicFramePr>
            <a:graphicFrameLocks noGrp="1"/>
          </p:cNvGraphicFramePr>
          <p:nvPr/>
        </p:nvGraphicFramePr>
        <p:xfrm>
          <a:off x="7535180" y="2434724"/>
          <a:ext cx="3806994" cy="2713905"/>
        </p:xfrm>
        <a:graphic>
          <a:graphicData uri="http://schemas.openxmlformats.org/drawingml/2006/table">
            <a:tbl>
              <a:tblPr firstRow="1" firstCol="1" bandRow="1">
                <a:tableStyleId>{5C22544A-7EE6-4342-B048-85BDC9FD1C3A}</a:tableStyleId>
              </a:tblPr>
              <a:tblGrid>
                <a:gridCol w="1375738">
                  <a:extLst>
                    <a:ext uri="{9D8B030D-6E8A-4147-A177-3AD203B41FA5}">
                      <a16:colId xmlns:a16="http://schemas.microsoft.com/office/drawing/2014/main" val="20000"/>
                    </a:ext>
                  </a:extLst>
                </a:gridCol>
                <a:gridCol w="2431256">
                  <a:extLst>
                    <a:ext uri="{9D8B030D-6E8A-4147-A177-3AD203B41FA5}">
                      <a16:colId xmlns:a16="http://schemas.microsoft.com/office/drawing/2014/main" val="20001"/>
                    </a:ext>
                  </a:extLst>
                </a:gridCol>
              </a:tblGrid>
              <a:tr h="542781">
                <a:tc>
                  <a:txBody>
                    <a:bodyPr/>
                    <a:lstStyle/>
                    <a:p>
                      <a:pPr indent="0" algn="ctr"/>
                      <a:r>
                        <a:rPr lang="zh-CN" sz="1600" kern="100" dirty="0">
                          <a:effectLst/>
                          <a:latin typeface="黑体" panose="02010609060101010101" pitchFamily="49" charset="-122"/>
                          <a:ea typeface="黑体" panose="02010609060101010101" pitchFamily="49" charset="-122"/>
                        </a:rPr>
                        <a:t>属性名称</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r>
                        <a:rPr lang="zh-CN" sz="1600" kern="100">
                          <a:effectLst/>
                          <a:latin typeface="黑体" panose="02010609060101010101" pitchFamily="49" charset="-122"/>
                          <a:ea typeface="黑体" panose="02010609060101010101" pitchFamily="49" charset="-122"/>
                        </a:rPr>
                        <a:t>类型</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42781">
                <a:tc>
                  <a:txBody>
                    <a:bodyPr/>
                    <a:lstStyle/>
                    <a:p>
                      <a:pPr indent="0" algn="ctr"/>
                      <a:r>
                        <a:rPr lang="en-US" sz="1600" kern="100" dirty="0">
                          <a:effectLst/>
                          <a:latin typeface="黑体" panose="02010609060101010101" pitchFamily="49" charset="-122"/>
                          <a:ea typeface="黑体" panose="02010609060101010101" pitchFamily="49" charset="-122"/>
                        </a:rPr>
                        <a:t>width</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r>
                        <a:rPr lang="en-US" sz="1600" kern="100" dirty="0">
                          <a:effectLst/>
                          <a:latin typeface="黑体" panose="02010609060101010101" pitchFamily="49" charset="-122"/>
                          <a:ea typeface="黑体" panose="02010609060101010101" pitchFamily="49" charset="-122"/>
                        </a:rPr>
                        <a:t>int</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42781">
                <a:tc>
                  <a:txBody>
                    <a:bodyPr/>
                    <a:lstStyle/>
                    <a:p>
                      <a:pPr indent="0" algn="ctr"/>
                      <a:r>
                        <a:rPr lang="en-US" sz="1600" kern="100" dirty="0">
                          <a:effectLst/>
                          <a:latin typeface="黑体" panose="02010609060101010101" pitchFamily="49" charset="-122"/>
                          <a:ea typeface="黑体" panose="02010609060101010101" pitchFamily="49" charset="-122"/>
                        </a:rPr>
                        <a:t>height</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r>
                        <a:rPr lang="en-US" sz="1600" kern="100" dirty="0">
                          <a:effectLst/>
                          <a:latin typeface="黑体" panose="02010609060101010101" pitchFamily="49" charset="-122"/>
                          <a:ea typeface="黑体" panose="02010609060101010101" pitchFamily="49" charset="-122"/>
                        </a:rPr>
                        <a:t>int</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42781">
                <a:tc>
                  <a:txBody>
                    <a:bodyPr/>
                    <a:lstStyle/>
                    <a:p>
                      <a:pPr indent="0" algn="ctr"/>
                      <a:r>
                        <a:rPr lang="en-US" sz="1600" kern="100">
                          <a:effectLst/>
                          <a:latin typeface="黑体" panose="02010609060101010101" pitchFamily="49" charset="-122"/>
                          <a:ea typeface="黑体" panose="02010609060101010101" pitchFamily="49" charset="-122"/>
                        </a:rPr>
                        <a:t>map</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r>
                        <a:rPr lang="en-US" sz="1600" kern="100" dirty="0">
                          <a:effectLst/>
                          <a:latin typeface="黑体" panose="02010609060101010101" pitchFamily="49" charset="-122"/>
                          <a:ea typeface="黑体" panose="02010609060101010101" pitchFamily="49" charset="-122"/>
                        </a:rPr>
                        <a:t>two-dimensional list</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542781">
                <a:tc>
                  <a:txBody>
                    <a:bodyPr/>
                    <a:lstStyle/>
                    <a:p>
                      <a:pPr indent="0" algn="ctr"/>
                      <a:r>
                        <a:rPr lang="en-US" sz="1600" kern="100">
                          <a:effectLst/>
                          <a:latin typeface="黑体" panose="02010609060101010101" pitchFamily="49" charset="-122"/>
                          <a:ea typeface="黑体" panose="02010609060101010101" pitchFamily="49" charset="-122"/>
                        </a:rPr>
                        <a:t>steps</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r>
                        <a:rPr lang="en-US" sz="1600" kern="100" dirty="0">
                          <a:effectLst/>
                          <a:latin typeface="黑体" panose="02010609060101010101" pitchFamily="49" charset="-122"/>
                          <a:ea typeface="黑体" panose="02010609060101010101" pitchFamily="49" charset="-122"/>
                        </a:rPr>
                        <a:t>list</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pic>
        <p:nvPicPr>
          <p:cNvPr id="27" name="图形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pic>
        <p:nvPicPr>
          <p:cNvPr id="5" name="图形 4" descr="头上的大脑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9673" y="1725364"/>
            <a:ext cx="594011" cy="59401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连接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542460">
            <a:off x="247735" y="3119802"/>
            <a:ext cx="3128737" cy="3128737"/>
          </a:xfrm>
          <a:prstGeom prst="rect">
            <a:avLst/>
          </a:prstGeom>
        </p:spPr>
      </p:pic>
      <p:graphicFrame>
        <p:nvGraphicFramePr>
          <p:cNvPr id="2" name="表格 2"/>
          <p:cNvGraphicFramePr>
            <a:graphicFrameLocks noGrp="1"/>
          </p:cNvGraphicFramePr>
          <p:nvPr/>
        </p:nvGraphicFramePr>
        <p:xfrm>
          <a:off x="1508042" y="1933213"/>
          <a:ext cx="9142029" cy="3743662"/>
        </p:xfrm>
        <a:graphic>
          <a:graphicData uri="http://schemas.openxmlformats.org/drawingml/2006/table">
            <a:tbl>
              <a:tblPr firstRow="1" bandRow="1">
                <a:tableStyleId>{5C22544A-7EE6-4342-B048-85BDC9FD1C3A}</a:tableStyleId>
              </a:tblPr>
              <a:tblGrid>
                <a:gridCol w="2791693">
                  <a:extLst>
                    <a:ext uri="{9D8B030D-6E8A-4147-A177-3AD203B41FA5}">
                      <a16:colId xmlns:a16="http://schemas.microsoft.com/office/drawing/2014/main" val="20000"/>
                    </a:ext>
                  </a:extLst>
                </a:gridCol>
                <a:gridCol w="6350336">
                  <a:extLst>
                    <a:ext uri="{9D8B030D-6E8A-4147-A177-3AD203B41FA5}">
                      <a16:colId xmlns:a16="http://schemas.microsoft.com/office/drawing/2014/main" val="20001"/>
                    </a:ext>
                  </a:extLst>
                </a:gridCol>
              </a:tblGrid>
              <a:tr h="260264">
                <a:tc>
                  <a:txBody>
                    <a:bodyPr/>
                    <a:lstStyle/>
                    <a:p>
                      <a:r>
                        <a:rPr lang="zh-CN" altLang="en-US">
                          <a:latin typeface="黑体" panose="02010609060101010101" pitchFamily="49" charset="-122"/>
                          <a:ea typeface="黑体" panose="02010609060101010101" pitchFamily="49" charset="-122"/>
                        </a:rPr>
                        <a:t>方法</a:t>
                      </a:r>
                    </a:p>
                  </a:txBody>
                  <a:tcPr/>
                </a:tc>
                <a:tc>
                  <a:txBody>
                    <a:bodyPr/>
                    <a:lstStyle/>
                    <a:p>
                      <a:r>
                        <a:rPr lang="zh-CN" altLang="en-US">
                          <a:latin typeface="黑体" panose="02010609060101010101" pitchFamily="49" charset="-122"/>
                          <a:ea typeface="黑体" panose="02010609060101010101" pitchFamily="49" charset="-122"/>
                        </a:rPr>
                        <a:t>功能</a:t>
                      </a:r>
                    </a:p>
                  </a:txBody>
                  <a:tcPr/>
                </a:tc>
                <a:extLst>
                  <a:ext uri="{0D108BD9-81ED-4DB2-BD59-A6C34878D82A}">
                    <a16:rowId xmlns:a16="http://schemas.microsoft.com/office/drawing/2014/main" val="10000"/>
                  </a:ext>
                </a:extLst>
              </a:tr>
              <a:tr h="600924">
                <a:tc>
                  <a:txBody>
                    <a:bodyPr/>
                    <a:lstStyle/>
                    <a:p>
                      <a:r>
                        <a:rPr lang="en-US" altLang="zh-CN" sz="1800" kern="1200" dirty="0" err="1">
                          <a:solidFill>
                            <a:schemeClr val="dk1"/>
                          </a:solidFill>
                          <a:effectLst/>
                          <a:latin typeface="黑体" panose="02010609060101010101" pitchFamily="49" charset="-122"/>
                          <a:ea typeface="黑体" panose="02010609060101010101" pitchFamily="49" charset="-122"/>
                          <a:cs typeface="+mn-cs"/>
                        </a:rPr>
                        <a:t>get_init</a:t>
                      </a:r>
                      <a:r>
                        <a:rPr lang="en-US" altLang="zh-CN" sz="1800" kern="1200" dirty="0">
                          <a:solidFill>
                            <a:schemeClr val="dk1"/>
                          </a:solidFill>
                          <a:effectLst/>
                          <a:latin typeface="黑体" panose="02010609060101010101" pitchFamily="49" charset="-122"/>
                          <a:ea typeface="黑体" panose="02010609060101010101" pitchFamily="49" charset="-122"/>
                          <a:cs typeface="+mn-cs"/>
                        </a:rPr>
                        <a:t>(self)</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sz="1800">
                          <a:latin typeface="黑体" panose="02010609060101010101" pitchFamily="49" charset="-122"/>
                          <a:ea typeface="黑体" panose="02010609060101010101" pitchFamily="49" charset="-122"/>
                        </a:rPr>
                        <a:t>重置二维列表</a:t>
                      </a:r>
                      <a:r>
                        <a:rPr lang="en-US" altLang="zh-CN" sz="1800">
                          <a:latin typeface="黑体" panose="02010609060101010101" pitchFamily="49" charset="-122"/>
                          <a:ea typeface="黑体" panose="02010609060101010101" pitchFamily="49" charset="-122"/>
                        </a:rPr>
                        <a:t>map</a:t>
                      </a:r>
                      <a:r>
                        <a:rPr lang="zh-CN" altLang="en-US" sz="1800">
                          <a:latin typeface="黑体" panose="02010609060101010101" pitchFamily="49" charset="-122"/>
                          <a:ea typeface="黑体" panose="02010609060101010101" pitchFamily="49" charset="-122"/>
                        </a:rPr>
                        <a:t>所有元素值为</a:t>
                      </a:r>
                      <a:r>
                        <a:rPr lang="en-US" altLang="zh-CN" sz="1800">
                          <a:latin typeface="黑体" panose="02010609060101010101" pitchFamily="49" charset="-122"/>
                          <a:ea typeface="黑体" panose="02010609060101010101" pitchFamily="49" charset="-122"/>
                        </a:rPr>
                        <a:t>0</a:t>
                      </a:r>
                      <a:r>
                        <a:rPr lang="zh-CN" altLang="en-US" sz="1800">
                          <a:latin typeface="黑体" panose="02010609060101010101" pitchFamily="49" charset="-122"/>
                          <a:ea typeface="黑体" panose="02010609060101010101" pitchFamily="49" charset="-122"/>
                        </a:rPr>
                        <a:t>，即清除玩家痕迹，重置棋盘。</a:t>
                      </a:r>
                    </a:p>
                  </a:txBody>
                  <a:tcPr/>
                </a:tc>
                <a:extLst>
                  <a:ext uri="{0D108BD9-81ED-4DB2-BD59-A6C34878D82A}">
                    <a16:rowId xmlns:a16="http://schemas.microsoft.com/office/drawing/2014/main" val="10001"/>
                  </a:ext>
                </a:extLst>
              </a:tr>
              <a:tr h="441352">
                <a:tc>
                  <a:txBody>
                    <a:bodyPr/>
                    <a:lstStyle/>
                    <a:p>
                      <a:r>
                        <a:rPr lang="en-US" altLang="zh-CN" sz="1800" kern="1200" dirty="0" err="1">
                          <a:solidFill>
                            <a:schemeClr val="dk1"/>
                          </a:solidFill>
                          <a:effectLst/>
                          <a:latin typeface="黑体" panose="02010609060101010101" pitchFamily="49" charset="-122"/>
                          <a:ea typeface="黑体" panose="02010609060101010101" pitchFamily="49" charset="-122"/>
                          <a:cs typeface="+mn-cs"/>
                        </a:rPr>
                        <a:t>intoNextTurn</a:t>
                      </a:r>
                      <a:r>
                        <a:rPr lang="en-US" altLang="zh-CN" sz="1800" kern="1200" dirty="0">
                          <a:solidFill>
                            <a:schemeClr val="dk1"/>
                          </a:solidFill>
                          <a:effectLst/>
                          <a:latin typeface="黑体" panose="02010609060101010101" pitchFamily="49" charset="-122"/>
                          <a:ea typeface="黑体" panose="02010609060101010101" pitchFamily="49" charset="-122"/>
                          <a:cs typeface="+mn-cs"/>
                        </a:rPr>
                        <a:t>(</a:t>
                      </a:r>
                      <a:r>
                        <a:rPr lang="en-US" altLang="zh-CN" sz="1800" kern="1200" dirty="0" err="1">
                          <a:solidFill>
                            <a:schemeClr val="dk1"/>
                          </a:solidFill>
                          <a:effectLst/>
                          <a:latin typeface="黑体" panose="02010609060101010101" pitchFamily="49" charset="-122"/>
                          <a:ea typeface="黑体" panose="02010609060101010101" pitchFamily="49" charset="-122"/>
                          <a:cs typeface="+mn-cs"/>
                        </a:rPr>
                        <a:t>self,turn</a:t>
                      </a:r>
                      <a:r>
                        <a:rPr lang="en-US" altLang="zh-CN" sz="1800" kern="1200" dirty="0">
                          <a:solidFill>
                            <a:schemeClr val="dk1"/>
                          </a:solidFill>
                          <a:effectLst/>
                          <a:latin typeface="黑体" panose="02010609060101010101" pitchFamily="49" charset="-122"/>
                          <a:ea typeface="黑体" panose="02010609060101010101" pitchFamily="49" charset="-122"/>
                          <a:cs typeface="+mn-cs"/>
                        </a:rPr>
                        <a:t>)</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sz="1800">
                          <a:latin typeface="黑体" panose="02010609060101010101" pitchFamily="49" charset="-122"/>
                          <a:ea typeface="黑体" panose="02010609060101010101" pitchFamily="49" charset="-122"/>
                        </a:rPr>
                        <a:t>参数为上一步的执棋人编码</a:t>
                      </a:r>
                      <a:r>
                        <a:rPr lang="en-US" altLang="zh-CN" sz="1800">
                          <a:latin typeface="黑体" panose="02010609060101010101" pitchFamily="49" charset="-122"/>
                          <a:ea typeface="黑体" panose="02010609060101010101" pitchFamily="49" charset="-122"/>
                        </a:rPr>
                        <a:t>turn</a:t>
                      </a:r>
                      <a:r>
                        <a:rPr lang="zh-CN" altLang="en-US" sz="1800">
                          <a:latin typeface="黑体" panose="02010609060101010101" pitchFamily="49" charset="-122"/>
                          <a:ea typeface="黑体" panose="02010609060101010101" pitchFamily="49" charset="-122"/>
                        </a:rPr>
                        <a:t>，返回相对的另一玩家代码。</a:t>
                      </a:r>
                    </a:p>
                  </a:txBody>
                  <a:tcPr/>
                </a:tc>
                <a:extLst>
                  <a:ext uri="{0D108BD9-81ED-4DB2-BD59-A6C34878D82A}">
                    <a16:rowId xmlns:a16="http://schemas.microsoft.com/office/drawing/2014/main" val="10002"/>
                  </a:ext>
                </a:extLst>
              </a:tr>
              <a:tr h="850495">
                <a:tc>
                  <a:txBody>
                    <a:bodyPr/>
                    <a:lstStyle/>
                    <a:p>
                      <a:r>
                        <a:rPr lang="en-US" altLang="zh-CN" sz="1800" kern="1200" dirty="0" err="1">
                          <a:solidFill>
                            <a:schemeClr val="dk1"/>
                          </a:solidFill>
                          <a:effectLst/>
                          <a:latin typeface="黑体" panose="02010609060101010101" pitchFamily="49" charset="-122"/>
                          <a:ea typeface="黑体" panose="02010609060101010101" pitchFamily="49" charset="-122"/>
                          <a:cs typeface="+mn-cs"/>
                        </a:rPr>
                        <a:t>getLocate</a:t>
                      </a:r>
                      <a:r>
                        <a:rPr lang="en-US" altLang="zh-CN" sz="1800" kern="1200" dirty="0">
                          <a:solidFill>
                            <a:schemeClr val="dk1"/>
                          </a:solidFill>
                          <a:effectLst/>
                          <a:latin typeface="黑体" panose="02010609060101010101" pitchFamily="49" charset="-122"/>
                          <a:ea typeface="黑体" panose="02010609060101010101" pitchFamily="49" charset="-122"/>
                          <a:cs typeface="+mn-cs"/>
                        </a:rPr>
                        <a:t>(self, x, y)</a:t>
                      </a:r>
                      <a:endParaRPr lang="zh-CN" altLang="en-US" dirty="0">
                        <a:latin typeface="黑体" panose="02010609060101010101" pitchFamily="49" charset="-122"/>
                        <a:ea typeface="黑体" panose="02010609060101010101" pitchFamily="49" charset="-122"/>
                      </a:endParaRPr>
                    </a:p>
                  </a:txBody>
                  <a:tcPr/>
                </a:tc>
                <a:tc>
                  <a:txBody>
                    <a:bodyPr/>
                    <a:lstStyle/>
                    <a:p>
                      <a:r>
                        <a:rPr lang="zh-CN" altLang="en-US" sz="1800" dirty="0">
                          <a:latin typeface="黑体" panose="02010609060101010101" pitchFamily="49" charset="-122"/>
                          <a:ea typeface="黑体" panose="02010609060101010101" pitchFamily="49" charset="-122"/>
                        </a:rPr>
                        <a:t>参数为智能体落子位置对应的二维列表</a:t>
                      </a:r>
                      <a:r>
                        <a:rPr lang="en-US" altLang="zh-CN" sz="1800" dirty="0">
                          <a:latin typeface="黑体" panose="02010609060101010101" pitchFamily="49" charset="-122"/>
                          <a:ea typeface="黑体" panose="02010609060101010101" pitchFamily="49" charset="-122"/>
                        </a:rPr>
                        <a:t>map</a:t>
                      </a:r>
                      <a:r>
                        <a:rPr lang="zh-CN" altLang="en-US" sz="1800" dirty="0">
                          <a:latin typeface="黑体" panose="02010609060101010101" pitchFamily="49" charset="-122"/>
                          <a:ea typeface="黑体" panose="02010609060101010101" pitchFamily="49" charset="-122"/>
                        </a:rPr>
                        <a:t>中的元素下标，返回该位置在棋盘上对应的坐标，以及棋盘单格边长，为在棋盘上绘制棋子提供坐标。</a:t>
                      </a:r>
                    </a:p>
                  </a:txBody>
                  <a:tcPr/>
                </a:tc>
                <a:extLst>
                  <a:ext uri="{0D108BD9-81ED-4DB2-BD59-A6C34878D82A}">
                    <a16:rowId xmlns:a16="http://schemas.microsoft.com/office/drawing/2014/main" val="10003"/>
                  </a:ext>
                </a:extLst>
              </a:tr>
              <a:tr h="741990">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getIndex(self, map_x, map_y)</a:t>
                      </a:r>
                      <a:endParaRPr lang="zh-CN" altLang="en-US">
                        <a:latin typeface="黑体" panose="02010609060101010101" pitchFamily="49" charset="-122"/>
                        <a:ea typeface="黑体" panose="02010609060101010101" pitchFamily="49" charset="-122"/>
                      </a:endParaRPr>
                    </a:p>
                  </a:txBody>
                  <a:tcPr/>
                </a:tc>
                <a:tc>
                  <a:txBody>
                    <a:bodyPr/>
                    <a:lstStyle/>
                    <a:p>
                      <a:r>
                        <a:rPr lang="zh-CN" altLang="en-US" sz="1800">
                          <a:latin typeface="黑体" panose="02010609060101010101" pitchFamily="49" charset="-122"/>
                          <a:ea typeface="黑体" panose="02010609060101010101" pitchFamily="49" charset="-122"/>
                        </a:rPr>
                        <a:t>参数为执棋玩家（人）鼠标点击位置的坐标，返回该位置在对应二维列表</a:t>
                      </a:r>
                      <a:r>
                        <a:rPr lang="en-US" altLang="zh-CN" sz="1800">
                          <a:latin typeface="黑体" panose="02010609060101010101" pitchFamily="49" charset="-122"/>
                          <a:ea typeface="黑体" panose="02010609060101010101" pitchFamily="49" charset="-122"/>
                        </a:rPr>
                        <a:t>map</a:t>
                      </a:r>
                      <a:r>
                        <a:rPr lang="zh-CN" altLang="en-US" sz="1800">
                          <a:latin typeface="黑体" panose="02010609060101010101" pitchFamily="49" charset="-122"/>
                          <a:ea typeface="黑体" panose="02010609060101010101" pitchFamily="49" charset="-122"/>
                        </a:rPr>
                        <a:t>中的位置下标，为后续</a:t>
                      </a:r>
                      <a:r>
                        <a:rPr lang="en-US" altLang="zh-CN" sz="1800">
                          <a:latin typeface="黑体" panose="02010609060101010101" pitchFamily="49" charset="-122"/>
                          <a:ea typeface="黑体" panose="02010609060101010101" pitchFamily="49" charset="-122"/>
                        </a:rPr>
                        <a:t>map</a:t>
                      </a:r>
                      <a:r>
                        <a:rPr lang="zh-CN" altLang="en-US" sz="1800">
                          <a:latin typeface="黑体" panose="02010609060101010101" pitchFamily="49" charset="-122"/>
                          <a:ea typeface="黑体" panose="02010609060101010101" pitchFamily="49" charset="-122"/>
                        </a:rPr>
                        <a:t>更新提供下标。</a:t>
                      </a:r>
                    </a:p>
                  </a:txBody>
                  <a:tcPr/>
                </a:tc>
                <a:extLst>
                  <a:ext uri="{0D108BD9-81ED-4DB2-BD59-A6C34878D82A}">
                    <a16:rowId xmlns:a16="http://schemas.microsoft.com/office/drawing/2014/main" val="10004"/>
                  </a:ext>
                </a:extLst>
              </a:tr>
              <a:tr h="562749">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isInside(self, map_x, map_y)</a:t>
                      </a:r>
                      <a:endParaRPr lang="zh-CN" altLang="en-US">
                        <a:latin typeface="黑体" panose="02010609060101010101" pitchFamily="49" charset="-122"/>
                        <a:ea typeface="黑体" panose="02010609060101010101" pitchFamily="49" charset="-122"/>
                      </a:endParaRPr>
                    </a:p>
                  </a:txBody>
                  <a:tcPr/>
                </a:tc>
                <a:tc>
                  <a:txBody>
                    <a:bodyPr/>
                    <a:lstStyle/>
                    <a:p>
                      <a:r>
                        <a:rPr lang="zh-CN" altLang="en-US" sz="1800" dirty="0">
                          <a:latin typeface="黑体" panose="02010609060101010101" pitchFamily="49" charset="-122"/>
                          <a:ea typeface="黑体" panose="02010609060101010101" pitchFamily="49" charset="-122"/>
                        </a:rPr>
                        <a:t>参数为执棋玩家（人）鼠标点击位置的坐标，判断坐标是否超出棋盘边界。</a:t>
                      </a:r>
                    </a:p>
                  </a:txBody>
                  <a:tcPr/>
                </a:tc>
                <a:extLst>
                  <a:ext uri="{0D108BD9-81ED-4DB2-BD59-A6C34878D82A}">
                    <a16:rowId xmlns:a16="http://schemas.microsoft.com/office/drawing/2014/main" val="10005"/>
                  </a:ext>
                </a:extLst>
              </a:tr>
            </a:tbl>
          </a:graphicData>
        </a:graphic>
      </p:graphicFrame>
      <p:grpSp>
        <p:nvGrpSpPr>
          <p:cNvPr id="3" name="组合 2"/>
          <p:cNvGrpSpPr/>
          <p:nvPr/>
        </p:nvGrpSpPr>
        <p:grpSpPr>
          <a:xfrm>
            <a:off x="1508042" y="1222958"/>
            <a:ext cx="661417" cy="619588"/>
            <a:chOff x="5945482" y="2337113"/>
            <a:chExt cx="1224000" cy="1224000"/>
          </a:xfrm>
          <a:gradFill>
            <a:gsLst>
              <a:gs pos="0">
                <a:srgbClr val="0EC2C2"/>
              </a:gs>
              <a:gs pos="100000">
                <a:srgbClr val="0099C2"/>
              </a:gs>
            </a:gsLst>
            <a:lin ang="5400000" scaled="1"/>
          </a:gradFill>
          <a:effectLst/>
        </p:grpSpPr>
        <p:sp>
          <p:nvSpPr>
            <p:cNvPr id="4" name="椭圆 3"/>
            <p:cNvSpPr/>
            <p:nvPr/>
          </p:nvSpPr>
          <p:spPr>
            <a:xfrm>
              <a:off x="5945482" y="2337113"/>
              <a:ext cx="1224000" cy="1224000"/>
            </a:xfrm>
            <a:prstGeom prst="ellipse">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5" name="Freeform 80"/>
            <p:cNvSpPr>
              <a:spLocks noEditPoints="1"/>
            </p:cNvSpPr>
            <p:nvPr/>
          </p:nvSpPr>
          <p:spPr bwMode="auto">
            <a:xfrm>
              <a:off x="6396352" y="2787190"/>
              <a:ext cx="322262" cy="323849"/>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sp>
        <p:nvSpPr>
          <p:cNvPr id="6" name="文本框 5"/>
          <p:cNvSpPr txBox="1"/>
          <p:nvPr/>
        </p:nvSpPr>
        <p:spPr>
          <a:xfrm>
            <a:off x="2169459" y="1348086"/>
            <a:ext cx="223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gn="l"/>
            <a:r>
              <a:rPr lang="en-US" altLang="zh-CN"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M</a:t>
            </a:r>
            <a:r>
              <a:rPr lang="en-US" altLang="zh-CN" sz="1800" b="0" cap="none">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ap</a:t>
            </a:r>
            <a:r>
              <a:rPr lang="zh-CN" altLang="en-US"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类方法说明</a:t>
            </a:r>
            <a:endParaRPr lang="zh-CN" altLang="en-US" sz="1800" b="0"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endParaRPr>
          </a:p>
        </p:txBody>
      </p:sp>
      <p:sp>
        <p:nvSpPr>
          <p:cNvPr id="9" name="文本框 8"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lvl="0" algn="ctr">
              <a:defRPr/>
            </a:pPr>
            <a:r>
              <a:rPr lang="en-US" altLang="zh-CN" sz="2800">
                <a:solidFill>
                  <a:schemeClr val="accent1">
                    <a:lumMod val="50000"/>
                  </a:schemeClr>
                </a:solidFill>
                <a:latin typeface="黑体" panose="02010609060101010101" pitchFamily="49" charset="-122"/>
                <a:ea typeface="黑体" panose="02010609060101010101" pitchFamily="49" charset="-122"/>
                <a:cs typeface="+mn-ea"/>
                <a:sym typeface="+mn-lt"/>
              </a:rPr>
              <a:t>   3.1 </a:t>
            </a: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绘图模块</a:t>
            </a:r>
            <a:endPar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endParaRPr>
          </a:p>
        </p:txBody>
      </p:sp>
      <p:pic>
        <p:nvPicPr>
          <p:cNvPr id="10" name="图形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形 11" descr="连接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542460">
            <a:off x="247735" y="3119802"/>
            <a:ext cx="3128737" cy="3128737"/>
          </a:xfrm>
          <a:prstGeom prst="rect">
            <a:avLst/>
          </a:prstGeom>
        </p:spPr>
      </p:pic>
      <p:graphicFrame>
        <p:nvGraphicFramePr>
          <p:cNvPr id="2" name="表格 2"/>
          <p:cNvGraphicFramePr>
            <a:graphicFrameLocks noGrp="1"/>
          </p:cNvGraphicFramePr>
          <p:nvPr/>
        </p:nvGraphicFramePr>
        <p:xfrm>
          <a:off x="1508042" y="1923134"/>
          <a:ext cx="9126070" cy="3357710"/>
        </p:xfrm>
        <a:graphic>
          <a:graphicData uri="http://schemas.openxmlformats.org/drawingml/2006/table">
            <a:tbl>
              <a:tblPr firstRow="1" bandRow="1">
                <a:tableStyleId>{5C22544A-7EE6-4342-B048-85BDC9FD1C3A}</a:tableStyleId>
              </a:tblPr>
              <a:tblGrid>
                <a:gridCol w="2796988">
                  <a:extLst>
                    <a:ext uri="{9D8B030D-6E8A-4147-A177-3AD203B41FA5}">
                      <a16:colId xmlns:a16="http://schemas.microsoft.com/office/drawing/2014/main" val="20000"/>
                    </a:ext>
                  </a:extLst>
                </a:gridCol>
                <a:gridCol w="6329082">
                  <a:extLst>
                    <a:ext uri="{9D8B030D-6E8A-4147-A177-3AD203B41FA5}">
                      <a16:colId xmlns:a16="http://schemas.microsoft.com/office/drawing/2014/main" val="20001"/>
                    </a:ext>
                  </a:extLst>
                </a:gridCol>
              </a:tblGrid>
              <a:tr h="368038">
                <a:tc>
                  <a:txBody>
                    <a:bodyPr/>
                    <a:lstStyle/>
                    <a:p>
                      <a:r>
                        <a:rPr lang="zh-CN" altLang="en-US">
                          <a:latin typeface="黑体" panose="02010609060101010101" pitchFamily="49" charset="-122"/>
                          <a:ea typeface="黑体" panose="02010609060101010101" pitchFamily="49" charset="-122"/>
                        </a:rPr>
                        <a:t>方法</a:t>
                      </a:r>
                    </a:p>
                  </a:txBody>
                  <a:tcPr/>
                </a:tc>
                <a:tc>
                  <a:txBody>
                    <a:bodyPr/>
                    <a:lstStyle/>
                    <a:p>
                      <a:r>
                        <a:rPr lang="zh-CN" altLang="en-US">
                          <a:latin typeface="黑体" panose="02010609060101010101" pitchFamily="49" charset="-122"/>
                          <a:ea typeface="黑体" panose="02010609060101010101" pitchFamily="49" charset="-122"/>
                        </a:rPr>
                        <a:t>功能</a:t>
                      </a:r>
                    </a:p>
                  </a:txBody>
                  <a:tcPr/>
                </a:tc>
                <a:extLst>
                  <a:ext uri="{0D108BD9-81ED-4DB2-BD59-A6C34878D82A}">
                    <a16:rowId xmlns:a16="http://schemas.microsoft.com/office/drawing/2014/main" val="10000"/>
                  </a:ext>
                </a:extLst>
              </a:tr>
              <a:tr h="759199">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isEmpty(self, x, y)</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参数为二维列表某位置下标，判断元素值是否为</a:t>
                      </a:r>
                      <a:r>
                        <a:rPr lang="en-US" altLang="zh-CN">
                          <a:latin typeface="黑体" panose="02010609060101010101" pitchFamily="49" charset="-122"/>
                          <a:ea typeface="黑体" panose="02010609060101010101" pitchFamily="49" charset="-122"/>
                        </a:rPr>
                        <a:t>0</a:t>
                      </a:r>
                      <a:r>
                        <a:rPr lang="zh-CN" altLang="en-US">
                          <a:latin typeface="黑体" panose="02010609060101010101" pitchFamily="49" charset="-122"/>
                          <a:ea typeface="黑体" panose="02010609060101010101" pitchFamily="49" charset="-122"/>
                        </a:rPr>
                        <a:t>，即对应棋盘位置是否为空。</a:t>
                      </a:r>
                    </a:p>
                  </a:txBody>
                  <a:tcPr/>
                </a:tc>
                <a:extLst>
                  <a:ext uri="{0D108BD9-81ED-4DB2-BD59-A6C34878D82A}">
                    <a16:rowId xmlns:a16="http://schemas.microsoft.com/office/drawing/2014/main" val="10001"/>
                  </a:ext>
                </a:extLst>
              </a:tr>
              <a:tr h="1042876">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click(self, x, y, type)</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参数为二维列表某位置下标，玩家编号，将玩家类型对应的落子编号赋值给二维列表中该位置元素，实现玩家痕迹更新，并由</a:t>
                      </a:r>
                      <a:r>
                        <a:rPr lang="en-US" altLang="zh-CN">
                          <a:latin typeface="黑体" panose="02010609060101010101" pitchFamily="49" charset="-122"/>
                          <a:ea typeface="黑体" panose="02010609060101010101" pitchFamily="49" charset="-122"/>
                        </a:rPr>
                        <a:t>steps</a:t>
                      </a:r>
                      <a:r>
                        <a:rPr lang="zh-CN" altLang="en-US">
                          <a:latin typeface="黑体" panose="02010609060101010101" pitchFamily="49" charset="-122"/>
                          <a:ea typeface="黑体" panose="02010609060101010101" pitchFamily="49" charset="-122"/>
                        </a:rPr>
                        <a:t>记录落子点坐标。</a:t>
                      </a:r>
                    </a:p>
                  </a:txBody>
                  <a:tcPr/>
                </a:tc>
                <a:extLst>
                  <a:ext uri="{0D108BD9-81ED-4DB2-BD59-A6C34878D82A}">
                    <a16:rowId xmlns:a16="http://schemas.microsoft.com/office/drawing/2014/main" val="10002"/>
                  </a:ext>
                </a:extLst>
              </a:tr>
              <a:tr h="732136">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printChessPiece(self, screen)</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参数为窗口画布，根据列表</a:t>
                      </a:r>
                      <a:r>
                        <a:rPr lang="en-US" altLang="zh-CN">
                          <a:latin typeface="黑体" panose="02010609060101010101" pitchFamily="49" charset="-122"/>
                          <a:ea typeface="黑体" panose="02010609060101010101" pitchFamily="49" charset="-122"/>
                        </a:rPr>
                        <a:t>steps</a:t>
                      </a:r>
                      <a:r>
                        <a:rPr lang="zh-CN" altLang="en-US">
                          <a:latin typeface="黑体" panose="02010609060101010101" pitchFamily="49" charset="-122"/>
                          <a:ea typeface="黑体" panose="02010609060101010101" pitchFamily="49" charset="-122"/>
                        </a:rPr>
                        <a:t>记录的落子坐标顺序，在棋盘上绘制相应棋子。</a:t>
                      </a:r>
                    </a:p>
                  </a:txBody>
                  <a:tcPr/>
                </a:tc>
                <a:extLst>
                  <a:ext uri="{0D108BD9-81ED-4DB2-BD59-A6C34878D82A}">
                    <a16:rowId xmlns:a16="http://schemas.microsoft.com/office/drawing/2014/main" val="10003"/>
                  </a:ext>
                </a:extLst>
              </a:tr>
              <a:tr h="455461">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drawBoard(self, screen)</a:t>
                      </a:r>
                      <a:endParaRPr lang="zh-CN" altLang="en-US">
                        <a:latin typeface="黑体" panose="02010609060101010101" pitchFamily="49" charset="-122"/>
                        <a:ea typeface="黑体" panose="02010609060101010101" pitchFamily="49" charset="-122"/>
                      </a:endParaRPr>
                    </a:p>
                  </a:txBody>
                  <a:tcPr/>
                </a:tc>
                <a:tc>
                  <a:txBody>
                    <a:bodyPr/>
                    <a:lstStyle/>
                    <a:p>
                      <a:r>
                        <a:rPr lang="zh-CN" altLang="en-US" dirty="0">
                          <a:latin typeface="黑体" panose="02010609060101010101" pitchFamily="49" charset="-122"/>
                          <a:ea typeface="黑体" panose="02010609060101010101" pitchFamily="49" charset="-122"/>
                        </a:rPr>
                        <a:t>参数为窗口画布</a:t>
                      </a:r>
                      <a:r>
                        <a:rPr lang="en-US" altLang="zh-CN" dirty="0">
                          <a:latin typeface="黑体" panose="02010609060101010101" pitchFamily="49" charset="-122"/>
                          <a:ea typeface="黑体" panose="02010609060101010101" pitchFamily="49" charset="-122"/>
                        </a:rPr>
                        <a:t>screen</a:t>
                      </a:r>
                      <a:r>
                        <a:rPr lang="zh-CN" altLang="en-US" dirty="0">
                          <a:latin typeface="黑体" panose="02010609060101010101" pitchFamily="49" charset="-122"/>
                          <a:ea typeface="黑体" panose="02010609060101010101" pitchFamily="49" charset="-122"/>
                        </a:rPr>
                        <a:t>，绘制棋盘网格线。</a:t>
                      </a:r>
                    </a:p>
                  </a:txBody>
                  <a:tcPr/>
                </a:tc>
                <a:extLst>
                  <a:ext uri="{0D108BD9-81ED-4DB2-BD59-A6C34878D82A}">
                    <a16:rowId xmlns:a16="http://schemas.microsoft.com/office/drawing/2014/main" val="10004"/>
                  </a:ext>
                </a:extLst>
              </a:tr>
            </a:tbl>
          </a:graphicData>
        </a:graphic>
      </p:graphicFrame>
      <p:sp>
        <p:nvSpPr>
          <p:cNvPr id="13" name="文本框 12"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lvl="0" algn="ctr">
              <a:defRPr/>
            </a:pPr>
            <a:r>
              <a:rPr lang="en-US" altLang="zh-CN" sz="2800">
                <a:solidFill>
                  <a:schemeClr val="accent1">
                    <a:lumMod val="50000"/>
                  </a:schemeClr>
                </a:solidFill>
                <a:latin typeface="黑体" panose="02010609060101010101" pitchFamily="49" charset="-122"/>
                <a:ea typeface="黑体" panose="02010609060101010101" pitchFamily="49" charset="-122"/>
                <a:cs typeface="+mn-ea"/>
                <a:sym typeface="+mn-lt"/>
              </a:rPr>
              <a:t>   3.1 </a:t>
            </a: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绘图模块</a:t>
            </a:r>
            <a:endPar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endParaRPr>
          </a:p>
        </p:txBody>
      </p: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grpSp>
        <p:nvGrpSpPr>
          <p:cNvPr id="15" name="组合 14"/>
          <p:cNvGrpSpPr/>
          <p:nvPr/>
        </p:nvGrpSpPr>
        <p:grpSpPr>
          <a:xfrm>
            <a:off x="1508042" y="1222958"/>
            <a:ext cx="661417" cy="619588"/>
            <a:chOff x="5945482" y="2337113"/>
            <a:chExt cx="1224000" cy="1224000"/>
          </a:xfrm>
          <a:gradFill>
            <a:gsLst>
              <a:gs pos="0">
                <a:srgbClr val="0EC2C2"/>
              </a:gs>
              <a:gs pos="100000">
                <a:srgbClr val="0099C2"/>
              </a:gs>
            </a:gsLst>
            <a:lin ang="5400000" scaled="1"/>
          </a:gradFill>
          <a:effectLst/>
        </p:grpSpPr>
        <p:sp>
          <p:nvSpPr>
            <p:cNvPr id="16" name="椭圆 15"/>
            <p:cNvSpPr/>
            <p:nvPr/>
          </p:nvSpPr>
          <p:spPr>
            <a:xfrm>
              <a:off x="5945482" y="2337113"/>
              <a:ext cx="1224000" cy="1224000"/>
            </a:xfrm>
            <a:prstGeom prst="ellipse">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17" name="Freeform 80"/>
            <p:cNvSpPr>
              <a:spLocks noEditPoints="1"/>
            </p:cNvSpPr>
            <p:nvPr/>
          </p:nvSpPr>
          <p:spPr bwMode="auto">
            <a:xfrm>
              <a:off x="6396352" y="2787190"/>
              <a:ext cx="322262" cy="323849"/>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sp>
        <p:nvSpPr>
          <p:cNvPr id="18" name="文本框 17"/>
          <p:cNvSpPr txBox="1"/>
          <p:nvPr/>
        </p:nvSpPr>
        <p:spPr>
          <a:xfrm>
            <a:off x="2169459" y="1348086"/>
            <a:ext cx="223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gn="l"/>
            <a:r>
              <a:rPr lang="en-US" altLang="zh-CN"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M</a:t>
            </a:r>
            <a:r>
              <a:rPr lang="en-US" altLang="zh-CN" sz="1800" b="0" cap="none">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ap</a:t>
            </a:r>
            <a:r>
              <a:rPr lang="zh-CN" altLang="en-US"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类方法说明</a:t>
            </a:r>
            <a:endParaRPr lang="zh-CN" altLang="en-US" sz="1800" b="0"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55909" y="1384889"/>
            <a:ext cx="736035" cy="736035"/>
            <a:chOff x="991737" y="2398129"/>
            <a:chExt cx="1224000" cy="1224000"/>
          </a:xfrm>
          <a:gradFill>
            <a:gsLst>
              <a:gs pos="0">
                <a:srgbClr val="0EC2C2"/>
              </a:gs>
              <a:gs pos="100000">
                <a:srgbClr val="0099C2"/>
              </a:gs>
            </a:gsLst>
            <a:lin ang="5400000" scaled="1"/>
          </a:gradFill>
          <a:effectLst/>
        </p:grpSpPr>
        <p:sp>
          <p:nvSpPr>
            <p:cNvPr id="8" name="椭圆 7"/>
            <p:cNvSpPr/>
            <p:nvPr/>
          </p:nvSpPr>
          <p:spPr>
            <a:xfrm>
              <a:off x="991737" y="2398129"/>
              <a:ext cx="1224000" cy="1224000"/>
            </a:xfrm>
            <a:prstGeom prst="ellipse">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9" name="Freeform 88"/>
            <p:cNvSpPr>
              <a:spLocks noEditPoints="1"/>
            </p:cNvSpPr>
            <p:nvPr/>
          </p:nvSpPr>
          <p:spPr bwMode="auto">
            <a:xfrm>
              <a:off x="1472768" y="2848997"/>
              <a:ext cx="261938" cy="322263"/>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sp>
        <p:nvSpPr>
          <p:cNvPr id="16" name="文本框 15"/>
          <p:cNvSpPr txBox="1"/>
          <p:nvPr/>
        </p:nvSpPr>
        <p:spPr>
          <a:xfrm>
            <a:off x="1736857" y="3320242"/>
            <a:ext cx="22343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1" i="0" u="none" strike="noStrike" kern="1200" cap="all" spc="0" normalizeH="0" baseline="0" noProof="0" dirty="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rPr>
              <a:t>属性说明</a:t>
            </a:r>
          </a:p>
        </p:txBody>
      </p:sp>
      <p:sp>
        <p:nvSpPr>
          <p:cNvPr id="20" name="文本框 19"/>
          <p:cNvSpPr txBox="1"/>
          <p:nvPr/>
        </p:nvSpPr>
        <p:spPr>
          <a:xfrm>
            <a:off x="1736856" y="1521513"/>
            <a:ext cx="27233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lvl="0" algn="l">
              <a:defRPr/>
            </a:pPr>
            <a:r>
              <a:rPr lang="en-US" altLang="zh-CN" sz="2000" dirty="0" err="1">
                <a:solidFill>
                  <a:srgbClr val="396AA2"/>
                </a:solidFill>
                <a:latin typeface="黑体" panose="02010609060101010101" pitchFamily="49" charset="-122"/>
                <a:ea typeface="黑体" panose="02010609060101010101" pitchFamily="49" charset="-122"/>
                <a:sym typeface="Arial" panose="020B0604020202020204" pitchFamily="34" charset="0"/>
              </a:rPr>
              <a:t>M</a:t>
            </a:r>
            <a:r>
              <a:rPr lang="en-US" altLang="zh-CN" sz="2000" cap="none" dirty="0" err="1">
                <a:solidFill>
                  <a:srgbClr val="396AA2"/>
                </a:solidFill>
                <a:latin typeface="黑体" panose="02010609060101010101" pitchFamily="49" charset="-122"/>
                <a:ea typeface="黑体" panose="02010609060101010101" pitchFamily="49" charset="-122"/>
                <a:sym typeface="Arial" panose="020B0604020202020204" pitchFamily="34" charset="0"/>
              </a:rPr>
              <a:t>y</a:t>
            </a:r>
            <a:r>
              <a:rPr lang="en-US" altLang="zh-CN" sz="2000" dirty="0" err="1">
                <a:solidFill>
                  <a:srgbClr val="396AA2"/>
                </a:solidFill>
                <a:latin typeface="黑体" panose="02010609060101010101" pitchFamily="49" charset="-122"/>
                <a:ea typeface="黑体" panose="02010609060101010101" pitchFamily="49" charset="-122"/>
                <a:sym typeface="Arial" panose="020B0604020202020204" pitchFamily="34" charset="0"/>
              </a:rPr>
              <a:t>c</a:t>
            </a:r>
            <a:r>
              <a:rPr lang="en-US" altLang="zh-CN" sz="2000" cap="none" dirty="0" err="1">
                <a:solidFill>
                  <a:srgbClr val="396AA2"/>
                </a:solidFill>
                <a:latin typeface="黑体" panose="02010609060101010101" pitchFamily="49" charset="-122"/>
                <a:ea typeface="黑体" panose="02010609060101010101" pitchFamily="49" charset="-122"/>
                <a:sym typeface="Arial" panose="020B0604020202020204" pitchFamily="34" charset="0"/>
              </a:rPr>
              <a:t>hess</a:t>
            </a:r>
            <a:r>
              <a:rPr lang="en-US" altLang="zh-CN" sz="2000" dirty="0" err="1">
                <a:solidFill>
                  <a:srgbClr val="396AA2"/>
                </a:solidFill>
                <a:latin typeface="黑体" panose="02010609060101010101" pitchFamily="49" charset="-122"/>
                <a:ea typeface="黑体" panose="02010609060101010101" pitchFamily="49" charset="-122"/>
                <a:sym typeface="Arial" panose="020B0604020202020204" pitchFamily="34" charset="0"/>
              </a:rPr>
              <a:t>ai</a:t>
            </a:r>
            <a:r>
              <a:rPr lang="zh-CN" altLang="en-US" sz="2000" dirty="0">
                <a:solidFill>
                  <a:srgbClr val="396AA2"/>
                </a:solidFill>
                <a:latin typeface="黑体" panose="02010609060101010101" pitchFamily="49" charset="-122"/>
                <a:ea typeface="黑体" panose="02010609060101010101" pitchFamily="49" charset="-122"/>
                <a:sym typeface="Arial" panose="020B0604020202020204" pitchFamily="34" charset="0"/>
              </a:rPr>
              <a:t>类功能</a:t>
            </a:r>
            <a:r>
              <a:rPr kumimoji="0" lang="zh-CN" altLang="en-US" sz="2000" b="1" i="0" u="none" strike="noStrike" kern="1200" cap="all" spc="0" normalizeH="0" baseline="0" noProof="0" dirty="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rPr>
              <a:t>描述</a:t>
            </a:r>
          </a:p>
        </p:txBody>
      </p:sp>
      <p:grpSp>
        <p:nvGrpSpPr>
          <p:cNvPr id="22" name="组合 21"/>
          <p:cNvGrpSpPr/>
          <p:nvPr/>
        </p:nvGrpSpPr>
        <p:grpSpPr>
          <a:xfrm>
            <a:off x="1292588" y="950150"/>
            <a:ext cx="9893572" cy="1853817"/>
            <a:chOff x="460051" y="149265"/>
            <a:chExt cx="4609152" cy="5515741"/>
          </a:xfrm>
        </p:grpSpPr>
        <p:sp>
          <p:nvSpPr>
            <p:cNvPr id="23" name="文本框 22"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667024" y="3111040"/>
              <a:ext cx="4402179" cy="2553966"/>
            </a:xfrm>
            <a:prstGeom prst="rect">
              <a:avLst/>
            </a:prstGeom>
            <a:noFill/>
          </p:spPr>
          <p:txBody>
            <a:bodyPr wrap="square" rtlCol="0">
              <a:spAutoFit/>
            </a:bodyPr>
            <a:lstStyle/>
            <a:p>
              <a:pPr>
                <a:lnSpc>
                  <a:spcPct val="150000"/>
                </a:lnSpc>
              </a:pPr>
              <a:r>
                <a:rPr lang="en-US" altLang="zh-CN" dirty="0" err="1">
                  <a:latin typeface="黑体" panose="02010609060101010101" pitchFamily="49" charset="-122"/>
                  <a:ea typeface="黑体" panose="02010609060101010101" pitchFamily="49" charset="-122"/>
                </a:rPr>
                <a:t>MyChessAI</a:t>
              </a:r>
              <a:r>
                <a:rPr lang="zh-CN" altLang="zh-CN" dirty="0">
                  <a:latin typeface="黑体" panose="02010609060101010101" pitchFamily="49" charset="-122"/>
                  <a:ea typeface="黑体" panose="02010609060101010101" pitchFamily="49" charset="-122"/>
                </a:rPr>
                <a:t>类的实现基于</a:t>
              </a:r>
              <a:r>
                <a:rPr lang="en-US" altLang="zh-CN" dirty="0" err="1">
                  <a:latin typeface="黑体" panose="02010609060101010101" pitchFamily="49" charset="-122"/>
                  <a:ea typeface="黑体" panose="02010609060101010101" pitchFamily="49" charset="-122"/>
                </a:rPr>
                <a:t>numpy</a:t>
              </a:r>
              <a:r>
                <a:rPr lang="zh-CN" altLang="zh-CN" dirty="0">
                  <a:latin typeface="黑体" panose="02010609060101010101" pitchFamily="49" charset="-122"/>
                  <a:ea typeface="黑体" panose="02010609060101010101" pitchFamily="49" charset="-122"/>
                </a:rPr>
                <a:t>数组，使用了二维数组和</a:t>
              </a:r>
              <a:r>
                <a:rPr lang="en-US" altLang="zh-CN" dirty="0">
                  <a:latin typeface="黑体" panose="02010609060101010101" pitchFamily="49" charset="-122"/>
                  <a:ea typeface="黑体" panose="02010609060101010101" pitchFamily="49" charset="-122"/>
                </a:rPr>
                <a:t>python</a:t>
              </a:r>
              <a:r>
                <a:rPr lang="zh-CN" altLang="zh-CN" dirty="0">
                  <a:latin typeface="黑体" panose="02010609060101010101" pitchFamily="49" charset="-122"/>
                  <a:ea typeface="黑体" panose="02010609060101010101" pitchFamily="49" charset="-122"/>
                </a:rPr>
                <a:t>内置的</a:t>
              </a:r>
              <a:r>
                <a:rPr lang="en-US" altLang="zh-CN" dirty="0">
                  <a:latin typeface="黑体" panose="02010609060101010101" pitchFamily="49" charset="-122"/>
                  <a:ea typeface="黑体" panose="02010609060101010101" pitchFamily="49" charset="-122"/>
                </a:rPr>
                <a:t>for</a:t>
              </a:r>
              <a:r>
                <a:rPr lang="zh-CN" altLang="zh-CN" dirty="0">
                  <a:latin typeface="黑体" panose="02010609060101010101" pitchFamily="49" charset="-122"/>
                  <a:ea typeface="黑体" panose="02010609060101010101" pitchFamily="49" charset="-122"/>
                </a:rPr>
                <a:t>语句和条件语句来对棋盘状态进行</a:t>
              </a:r>
              <a:r>
                <a:rPr lang="zh-CN" altLang="zh-CN" b="1" dirty="0">
                  <a:solidFill>
                    <a:srgbClr val="0070C0"/>
                  </a:solidFill>
                  <a:latin typeface="黑体" panose="02010609060101010101" pitchFamily="49" charset="-122"/>
                  <a:ea typeface="黑体" panose="02010609060101010101" pitchFamily="49" charset="-122"/>
                </a:rPr>
                <a:t>维护和评估</a:t>
              </a:r>
              <a:r>
                <a:rPr lang="zh-CN" altLang="zh-CN" dirty="0">
                  <a:latin typeface="黑体" panose="02010609060101010101" pitchFamily="49" charset="-122"/>
                  <a:ea typeface="黑体" panose="02010609060101010101" pitchFamily="49" charset="-122"/>
                </a:rPr>
                <a:t>，用于</a:t>
              </a:r>
              <a:r>
                <a:rPr lang="zh-CN" altLang="zh-CN" dirty="0">
                  <a:solidFill>
                    <a:srgbClr val="0070C0"/>
                  </a:solidFill>
                  <a:latin typeface="黑体" panose="02010609060101010101" pitchFamily="49" charset="-122"/>
                  <a:ea typeface="黑体" panose="02010609060101010101" pitchFamily="49" charset="-122"/>
                </a:rPr>
                <a:t>管理棋盘的状态</a:t>
              </a:r>
              <a:r>
                <a:rPr lang="zh-CN" altLang="zh-CN" b="1" dirty="0">
                  <a:solidFill>
                    <a:srgbClr val="0070C0"/>
                  </a:solidFill>
                  <a:latin typeface="黑体" panose="02010609060101010101" pitchFamily="49" charset="-122"/>
                  <a:ea typeface="黑体" panose="02010609060101010101" pitchFamily="49" charset="-122"/>
                </a:rPr>
                <a:t>及游戏的进行</a:t>
              </a:r>
              <a:r>
                <a:rPr lang="zh-CN" altLang="zh-CN" dirty="0">
                  <a:latin typeface="黑体" panose="02010609060101010101" pitchFamily="49" charset="-122"/>
                  <a:ea typeface="黑体" panose="02010609060101010101" pitchFamily="49" charset="-122"/>
                </a:rPr>
                <a:t>。</a:t>
              </a:r>
            </a:p>
          </p:txBody>
        </p:sp>
        <p:sp>
          <p:nvSpPr>
            <p:cNvPr id="24" name="AutoShape 2"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p:nvPr/>
          </p:nvSpPr>
          <p:spPr bwMode="auto">
            <a:xfrm>
              <a:off x="460051" y="149265"/>
              <a:ext cx="3673675" cy="5240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1pPr>
              <a:lvl2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2pPr>
              <a:lvl3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3pPr>
              <a:lvl4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4pPr>
              <a:lvl5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5pPr>
              <a:lvl6pPr marL="39243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6pPr>
              <a:lvl7pPr marL="43815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7pPr>
              <a:lvl8pPr marL="48387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8pPr>
              <a:lvl9pPr marL="52959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ea"/>
                <a:sym typeface="+mn-lt"/>
              </a:endParaRPr>
            </a:p>
          </p:txBody>
        </p:sp>
      </p:grpSp>
      <p:pic>
        <p:nvPicPr>
          <p:cNvPr id="30" name="图形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150" y="3123359"/>
            <a:ext cx="596993" cy="596993"/>
          </a:xfrm>
          <a:prstGeom prst="rect">
            <a:avLst/>
          </a:prstGeom>
        </p:spPr>
      </p:pic>
      <p:graphicFrame>
        <p:nvGraphicFramePr>
          <p:cNvPr id="35" name="表格 34"/>
          <p:cNvGraphicFramePr>
            <a:graphicFrameLocks noGrp="1"/>
          </p:cNvGraphicFramePr>
          <p:nvPr/>
        </p:nvGraphicFramePr>
        <p:xfrm>
          <a:off x="1736856" y="3791344"/>
          <a:ext cx="9520424" cy="1574021"/>
        </p:xfrm>
        <a:graphic>
          <a:graphicData uri="http://schemas.openxmlformats.org/drawingml/2006/table">
            <a:tbl>
              <a:tblPr firstRow="1" firstCol="1" bandRow="1">
                <a:tableStyleId>{5C22544A-7EE6-4342-B048-85BDC9FD1C3A}</a:tableStyleId>
              </a:tblPr>
              <a:tblGrid>
                <a:gridCol w="1982400">
                  <a:extLst>
                    <a:ext uri="{9D8B030D-6E8A-4147-A177-3AD203B41FA5}">
                      <a16:colId xmlns:a16="http://schemas.microsoft.com/office/drawing/2014/main" val="20000"/>
                    </a:ext>
                  </a:extLst>
                </a:gridCol>
                <a:gridCol w="1861234">
                  <a:extLst>
                    <a:ext uri="{9D8B030D-6E8A-4147-A177-3AD203B41FA5}">
                      <a16:colId xmlns:a16="http://schemas.microsoft.com/office/drawing/2014/main" val="20001"/>
                    </a:ext>
                  </a:extLst>
                </a:gridCol>
                <a:gridCol w="5676790">
                  <a:extLst>
                    <a:ext uri="{9D8B030D-6E8A-4147-A177-3AD203B41FA5}">
                      <a16:colId xmlns:a16="http://schemas.microsoft.com/office/drawing/2014/main" val="20002"/>
                    </a:ext>
                  </a:extLst>
                </a:gridCol>
              </a:tblGrid>
              <a:tr h="441517">
                <a:tc>
                  <a:txBody>
                    <a:bodyPr/>
                    <a:lstStyle/>
                    <a:p>
                      <a:pPr indent="127000" algn="ctr">
                        <a:lnSpc>
                          <a:spcPct val="125000"/>
                        </a:lnSpc>
                        <a:spcAft>
                          <a:spcPts val="0"/>
                        </a:spcAft>
                      </a:pPr>
                      <a:r>
                        <a:rPr lang="zh-CN" sz="1600" b="1" kern="100">
                          <a:effectLst/>
                          <a:latin typeface="黑体" panose="02010609060101010101" pitchFamily="49" charset="-122"/>
                          <a:ea typeface="黑体" panose="02010609060101010101" pitchFamily="49" charset="-122"/>
                          <a:cs typeface="Times New Roman" panose="02020603050405020304" pitchFamily="18" charset="0"/>
                        </a:rPr>
                        <a:t>属性名称</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zh-CN" sz="1600" b="1" kern="100">
                          <a:effectLst/>
                          <a:latin typeface="黑体" panose="02010609060101010101" pitchFamily="49" charset="-122"/>
                          <a:ea typeface="黑体" panose="02010609060101010101" pitchFamily="49" charset="-122"/>
                          <a:cs typeface="Times New Roman" panose="02020603050405020304" pitchFamily="18" charset="0"/>
                        </a:rPr>
                        <a:t>类型</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zh-CN" sz="1600" b="1" kern="100">
                          <a:effectLst/>
                          <a:latin typeface="黑体" panose="02010609060101010101" pitchFamily="49" charset="-122"/>
                          <a:ea typeface="黑体" panose="02010609060101010101" pitchFamily="49" charset="-122"/>
                          <a:cs typeface="Times New Roman" panose="02020603050405020304" pitchFamily="18" charset="0"/>
                        </a:rPr>
                        <a:t>取值</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43136">
                <a:tc>
                  <a:txBody>
                    <a:bodyPr/>
                    <a:lstStyle/>
                    <a:p>
                      <a:pPr indent="127000" algn="ctr">
                        <a:lnSpc>
                          <a:spcPct val="125000"/>
                        </a:lnSpc>
                        <a:spcAft>
                          <a:spcPts val="0"/>
                        </a:spcAft>
                      </a:pPr>
                      <a:r>
                        <a:rPr lang="en-US" sz="1600" b="1" kern="100" dirty="0">
                          <a:effectLst/>
                          <a:latin typeface="黑体" panose="02010609060101010101" pitchFamily="49" charset="-122"/>
                          <a:ea typeface="黑体" panose="02010609060101010101" pitchFamily="49" charset="-122"/>
                          <a:cs typeface="Times New Roman" panose="02020603050405020304" pitchFamily="18" charset="0"/>
                        </a:rPr>
                        <a:t>board</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1600" kern="100">
                          <a:effectLst/>
                          <a:latin typeface="黑体" panose="02010609060101010101" pitchFamily="49" charset="-122"/>
                          <a:ea typeface="黑体" panose="02010609060101010101" pitchFamily="49" charset="-122"/>
                          <a:cs typeface="Times New Roman" panose="02020603050405020304" pitchFamily="18" charset="0"/>
                        </a:rPr>
                        <a:t>Numpy</a:t>
                      </a:r>
                      <a:r>
                        <a:rPr lang="zh-CN" sz="1600" kern="100">
                          <a:effectLst/>
                          <a:latin typeface="黑体" panose="02010609060101010101" pitchFamily="49" charset="-122"/>
                          <a:ea typeface="黑体" panose="02010609060101010101" pitchFamily="49" charset="-122"/>
                          <a:cs typeface="Times New Roman" panose="02020603050405020304" pitchFamily="18" charset="0"/>
                        </a:rPr>
                        <a:t>二维数组</a:t>
                      </a:r>
                    </a:p>
                  </a:txBody>
                  <a:tcPr marL="68580" marR="68580" marT="0" marB="0"/>
                </a:tc>
                <a:tc>
                  <a:txBody>
                    <a:bodyPr/>
                    <a:lstStyle/>
                    <a:p>
                      <a:pPr indent="127000" algn="ctr">
                        <a:lnSpc>
                          <a:spcPct val="125000"/>
                        </a:lnSpc>
                        <a:spcAft>
                          <a:spcPts val="0"/>
                        </a:spcAft>
                      </a:pPr>
                      <a:r>
                        <a:rPr lang="en-US" sz="1600" kern="100">
                          <a:effectLst/>
                          <a:latin typeface="黑体" panose="02010609060101010101" pitchFamily="49" charset="-122"/>
                          <a:ea typeface="黑体" panose="02010609060101010101" pitchFamily="49" charset="-122"/>
                          <a:cs typeface="Times New Roman" panose="02020603050405020304" pitchFamily="18" charset="0"/>
                        </a:rPr>
                        <a:t>0</a:t>
                      </a:r>
                      <a:r>
                        <a:rPr lang="zh-CN" sz="1600" kern="100">
                          <a:effectLst/>
                          <a:latin typeface="黑体" panose="02010609060101010101" pitchFamily="49" charset="-122"/>
                          <a:ea typeface="黑体" panose="02010609060101010101" pitchFamily="49" charset="-122"/>
                          <a:cs typeface="Times New Roman" panose="02020603050405020304" pitchFamily="18" charset="0"/>
                        </a:rPr>
                        <a:t>（该位置无人下棋）、</a:t>
                      </a:r>
                      <a:r>
                        <a:rPr lang="en-US" sz="1600" kern="100">
                          <a:effectLst/>
                          <a:latin typeface="黑体" panose="02010609060101010101" pitchFamily="49" charset="-122"/>
                          <a:ea typeface="黑体" panose="02010609060101010101" pitchFamily="49" charset="-122"/>
                          <a:cs typeface="Times New Roman" panose="02020603050405020304" pitchFamily="18" charset="0"/>
                        </a:rPr>
                        <a:t>1</a:t>
                      </a:r>
                      <a:r>
                        <a:rPr lang="zh-CN" sz="1600" kern="100">
                          <a:effectLst/>
                          <a:latin typeface="黑体" panose="02010609060101010101" pitchFamily="49" charset="-122"/>
                          <a:ea typeface="黑体" panose="02010609060101010101" pitchFamily="49" charset="-122"/>
                          <a:cs typeface="Times New Roman" panose="02020603050405020304" pitchFamily="18" charset="0"/>
                        </a:rPr>
                        <a:t>（白棋）、</a:t>
                      </a:r>
                      <a:r>
                        <a:rPr lang="en-US" sz="1600" kern="100">
                          <a:effectLst/>
                          <a:latin typeface="黑体" panose="02010609060101010101" pitchFamily="49" charset="-122"/>
                          <a:ea typeface="黑体" panose="02010609060101010101" pitchFamily="49" charset="-122"/>
                          <a:cs typeface="Times New Roman" panose="02020603050405020304" pitchFamily="18" charset="0"/>
                        </a:rPr>
                        <a:t>2</a:t>
                      </a:r>
                      <a:r>
                        <a:rPr lang="zh-CN" sz="1600" kern="100">
                          <a:effectLst/>
                          <a:latin typeface="黑体" panose="02010609060101010101" pitchFamily="49" charset="-122"/>
                          <a:ea typeface="黑体" panose="02010609060101010101" pitchFamily="49" charset="-122"/>
                          <a:cs typeface="Times New Roman" panose="02020603050405020304" pitchFamily="18" charset="0"/>
                        </a:rPr>
                        <a:t>（黑棋）</a:t>
                      </a:r>
                    </a:p>
                  </a:txBody>
                  <a:tcPr marL="68580" marR="68580" marT="0" marB="0"/>
                </a:tc>
                <a:extLst>
                  <a:ext uri="{0D108BD9-81ED-4DB2-BD59-A6C34878D82A}">
                    <a16:rowId xmlns:a16="http://schemas.microsoft.com/office/drawing/2014/main" val="10001"/>
                  </a:ext>
                </a:extLst>
              </a:tr>
              <a:tr h="489368">
                <a:tc>
                  <a:txBody>
                    <a:bodyPr/>
                    <a:lstStyle/>
                    <a:p>
                      <a:pPr indent="127000" algn="ctr">
                        <a:lnSpc>
                          <a:spcPct val="125000"/>
                        </a:lnSpc>
                        <a:spcAft>
                          <a:spcPts val="0"/>
                        </a:spcAft>
                      </a:pPr>
                      <a:r>
                        <a:rPr lang="en-US" sz="1600" b="1" kern="100">
                          <a:effectLst/>
                          <a:latin typeface="黑体" panose="02010609060101010101" pitchFamily="49" charset="-122"/>
                          <a:ea typeface="黑体" panose="02010609060101010101" pitchFamily="49" charset="-122"/>
                          <a:cs typeface="Times New Roman" panose="02020603050405020304" pitchFamily="18" charset="0"/>
                        </a:rPr>
                        <a:t>current_player</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1600" kern="100">
                          <a:effectLst/>
                          <a:latin typeface="黑体" panose="02010609060101010101" pitchFamily="49" charset="-122"/>
                          <a:ea typeface="黑体" panose="02010609060101010101" pitchFamily="49" charset="-122"/>
                          <a:cs typeface="Times New Roman" panose="02020603050405020304" pitchFamily="18" charset="0"/>
                        </a:rPr>
                        <a:t>MAP_ENUM</a:t>
                      </a:r>
                      <a:r>
                        <a:rPr lang="zh-CN" sz="1600" kern="100">
                          <a:effectLst/>
                          <a:latin typeface="黑体" panose="02010609060101010101" pitchFamily="49" charset="-122"/>
                          <a:ea typeface="黑体" panose="02010609060101010101" pitchFamily="49" charset="-122"/>
                          <a:cs typeface="Times New Roman" panose="02020603050405020304" pitchFamily="18" charset="0"/>
                        </a:rPr>
                        <a:t>类</a:t>
                      </a:r>
                    </a:p>
                  </a:txBody>
                  <a:tcPr marL="68580" marR="68580" marT="0" marB="0"/>
                </a:tc>
                <a:tc>
                  <a:txBody>
                    <a:bodyPr/>
                    <a:lstStyle/>
                    <a:p>
                      <a:pPr indent="127000" algn="ctr">
                        <a:lnSpc>
                          <a:spcPct val="125000"/>
                        </a:lnSpc>
                        <a:spcAft>
                          <a:spcPts val="0"/>
                        </a:spcAft>
                      </a:pPr>
                      <a:r>
                        <a:rPr lang="en-US" sz="1600" kern="100" dirty="0">
                          <a:effectLst/>
                          <a:latin typeface="黑体" panose="02010609060101010101" pitchFamily="49" charset="-122"/>
                          <a:ea typeface="黑体" panose="02010609060101010101" pitchFamily="49" charset="-122"/>
                          <a:cs typeface="Times New Roman" panose="02020603050405020304" pitchFamily="18" charset="0"/>
                        </a:rPr>
                        <a:t>1</a:t>
                      </a:r>
                      <a:r>
                        <a:rPr lang="zh-CN" sz="1600" kern="100" dirty="0">
                          <a:effectLst/>
                          <a:latin typeface="黑体" panose="02010609060101010101" pitchFamily="49" charset="-122"/>
                          <a:ea typeface="黑体" panose="02010609060101010101" pitchFamily="49" charset="-122"/>
                          <a:cs typeface="Times New Roman" panose="02020603050405020304" pitchFamily="18" charset="0"/>
                        </a:rPr>
                        <a:t>（白棋）、</a:t>
                      </a:r>
                      <a:r>
                        <a:rPr lang="en-US" sz="1600" kern="100" dirty="0">
                          <a:effectLst/>
                          <a:latin typeface="黑体" panose="02010609060101010101" pitchFamily="49" charset="-122"/>
                          <a:ea typeface="黑体" panose="02010609060101010101" pitchFamily="49" charset="-122"/>
                          <a:cs typeface="Times New Roman" panose="02020603050405020304" pitchFamily="18" charset="0"/>
                        </a:rPr>
                        <a:t>2</a:t>
                      </a:r>
                      <a:r>
                        <a:rPr lang="zh-CN" sz="1600" kern="100" dirty="0">
                          <a:effectLst/>
                          <a:latin typeface="黑体" panose="02010609060101010101" pitchFamily="49" charset="-122"/>
                          <a:ea typeface="黑体" panose="02010609060101010101" pitchFamily="49" charset="-122"/>
                          <a:cs typeface="Times New Roman" panose="02020603050405020304" pitchFamily="18" charset="0"/>
                        </a:rPr>
                        <a:t>（黑棋）</a:t>
                      </a:r>
                    </a:p>
                  </a:txBody>
                  <a:tcPr marL="68580" marR="68580" marT="0" marB="0"/>
                </a:tc>
                <a:extLst>
                  <a:ext uri="{0D108BD9-81ED-4DB2-BD59-A6C34878D82A}">
                    <a16:rowId xmlns:a16="http://schemas.microsoft.com/office/drawing/2014/main" val="10002"/>
                  </a:ext>
                </a:extLst>
              </a:tr>
            </a:tbl>
          </a:graphicData>
        </a:graphic>
      </p:graphicFrame>
      <p:sp>
        <p:nvSpPr>
          <p:cNvPr id="17" name="文本框 16"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lvl="0" algn="ctr">
              <a:defRPr/>
            </a:pPr>
            <a:r>
              <a:rPr lang="en-US" altLang="zh-CN" sz="2800">
                <a:solidFill>
                  <a:schemeClr val="accent1">
                    <a:lumMod val="50000"/>
                  </a:schemeClr>
                </a:solidFill>
                <a:latin typeface="黑体" panose="02010609060101010101" pitchFamily="49" charset="-122"/>
                <a:ea typeface="黑体" panose="02010609060101010101" pitchFamily="49" charset="-122"/>
                <a:cs typeface="+mn-ea"/>
                <a:sym typeface="+mn-lt"/>
              </a:rPr>
              <a:t> 3.2 AI</a:t>
            </a: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模块</a:t>
            </a:r>
            <a:endPar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endParaRPr>
          </a:p>
        </p:txBody>
      </p:sp>
      <p:pic>
        <p:nvPicPr>
          <p:cNvPr id="18" name="图形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5805" y="1072637"/>
            <a:ext cx="678356" cy="657617"/>
            <a:chOff x="5945482" y="2337113"/>
            <a:chExt cx="1224000" cy="1224000"/>
          </a:xfrm>
          <a:gradFill>
            <a:gsLst>
              <a:gs pos="0">
                <a:srgbClr val="0EC2C2"/>
              </a:gs>
              <a:gs pos="100000">
                <a:srgbClr val="0099C2"/>
              </a:gs>
            </a:gsLst>
            <a:lin ang="5400000" scaled="1"/>
          </a:gradFill>
          <a:effectLst/>
        </p:grpSpPr>
        <p:sp>
          <p:nvSpPr>
            <p:cNvPr id="4" name="椭圆 3"/>
            <p:cNvSpPr/>
            <p:nvPr/>
          </p:nvSpPr>
          <p:spPr>
            <a:xfrm>
              <a:off x="5945482" y="2337113"/>
              <a:ext cx="1224000" cy="1224000"/>
            </a:xfrm>
            <a:prstGeom prst="ellipse">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5" name="Freeform 80"/>
            <p:cNvSpPr>
              <a:spLocks noEditPoints="1"/>
            </p:cNvSpPr>
            <p:nvPr/>
          </p:nvSpPr>
          <p:spPr bwMode="auto">
            <a:xfrm>
              <a:off x="6396352" y="2787190"/>
              <a:ext cx="322262" cy="323849"/>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sp>
        <p:nvSpPr>
          <p:cNvPr id="6" name="文本框 5"/>
          <p:cNvSpPr txBox="1"/>
          <p:nvPr/>
        </p:nvSpPr>
        <p:spPr>
          <a:xfrm>
            <a:off x="1363049" y="1160632"/>
            <a:ext cx="2477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gn="l"/>
            <a:r>
              <a:rPr lang="en-US" altLang="zh-CN"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m</a:t>
            </a:r>
            <a:r>
              <a:rPr lang="en-US" altLang="zh-CN" sz="1800" b="0" cap="none"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y</a:t>
            </a:r>
            <a:r>
              <a:rPr lang="en-US" altLang="zh-CN"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c</a:t>
            </a:r>
            <a:r>
              <a:rPr lang="en-US" altLang="zh-CN" sz="1800" b="0" cap="none">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hess</a:t>
            </a:r>
            <a:r>
              <a:rPr lang="en-US" altLang="zh-CN" sz="1800" b="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ai</a:t>
            </a:r>
            <a:r>
              <a:rPr lang="zh-CN" altLang="en-US" sz="1800" b="0"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类方法说明</a:t>
            </a:r>
          </a:p>
        </p:txBody>
      </p:sp>
      <p:grpSp>
        <p:nvGrpSpPr>
          <p:cNvPr id="8" name="组合 7"/>
          <p:cNvGrpSpPr/>
          <p:nvPr/>
        </p:nvGrpSpPr>
        <p:grpSpPr>
          <a:xfrm>
            <a:off x="8731623" y="914400"/>
            <a:ext cx="2750393" cy="5236812"/>
            <a:chOff x="8117214" y="1298763"/>
            <a:chExt cx="2876447" cy="4674574"/>
          </a:xfrm>
        </p:grpSpPr>
        <p:sp>
          <p:nvSpPr>
            <p:cNvPr id="9" name="î$1ïḓè"/>
            <p:cNvSpPr/>
            <p:nvPr/>
          </p:nvSpPr>
          <p:spPr bwMode="auto">
            <a:xfrm>
              <a:off x="8117214" y="2267276"/>
              <a:ext cx="805218" cy="807094"/>
            </a:xfrm>
            <a:custGeom>
              <a:avLst/>
              <a:gdLst/>
              <a:ahLst/>
              <a:cxnLst>
                <a:cxn ang="0">
                  <a:pos x="110" y="0"/>
                </a:cxn>
                <a:cxn ang="0">
                  <a:pos x="0" y="110"/>
                </a:cxn>
                <a:cxn ang="0">
                  <a:pos x="110" y="220"/>
                </a:cxn>
                <a:cxn ang="0">
                  <a:pos x="220" y="110"/>
                </a:cxn>
                <a:cxn ang="0">
                  <a:pos x="110" y="0"/>
                </a:cxn>
                <a:cxn ang="0">
                  <a:pos x="110" y="177"/>
                </a:cxn>
                <a:cxn ang="0">
                  <a:pos x="43" y="110"/>
                </a:cxn>
                <a:cxn ang="0">
                  <a:pos x="110" y="43"/>
                </a:cxn>
                <a:cxn ang="0">
                  <a:pos x="177" y="110"/>
                </a:cxn>
                <a:cxn ang="0">
                  <a:pos x="110" y="177"/>
                </a:cxn>
              </a:cxnLst>
              <a:rect l="0" t="0" r="r" b="b"/>
              <a:pathLst>
                <a:path w="220" h="220">
                  <a:moveTo>
                    <a:pt x="110" y="0"/>
                  </a:moveTo>
                  <a:cubicBezTo>
                    <a:pt x="49" y="0"/>
                    <a:pt x="0" y="49"/>
                    <a:pt x="0" y="110"/>
                  </a:cubicBezTo>
                  <a:cubicBezTo>
                    <a:pt x="0" y="171"/>
                    <a:pt x="49" y="220"/>
                    <a:pt x="110" y="220"/>
                  </a:cubicBezTo>
                  <a:cubicBezTo>
                    <a:pt x="171" y="220"/>
                    <a:pt x="220" y="171"/>
                    <a:pt x="220" y="110"/>
                  </a:cubicBezTo>
                  <a:cubicBezTo>
                    <a:pt x="220" y="49"/>
                    <a:pt x="171" y="0"/>
                    <a:pt x="110" y="0"/>
                  </a:cubicBezTo>
                  <a:close/>
                  <a:moveTo>
                    <a:pt x="110" y="177"/>
                  </a:moveTo>
                  <a:cubicBezTo>
                    <a:pt x="73" y="177"/>
                    <a:pt x="43" y="147"/>
                    <a:pt x="43" y="110"/>
                  </a:cubicBezTo>
                  <a:cubicBezTo>
                    <a:pt x="43" y="73"/>
                    <a:pt x="73" y="43"/>
                    <a:pt x="110" y="43"/>
                  </a:cubicBezTo>
                  <a:cubicBezTo>
                    <a:pt x="147" y="43"/>
                    <a:pt x="177" y="73"/>
                    <a:pt x="177" y="110"/>
                  </a:cubicBezTo>
                  <a:cubicBezTo>
                    <a:pt x="177" y="147"/>
                    <a:pt x="147" y="177"/>
                    <a:pt x="110" y="177"/>
                  </a:cubicBezTo>
                  <a:close/>
                </a:path>
              </a:pathLst>
            </a:custGeom>
            <a:solidFill>
              <a:schemeClr val="accent1"/>
            </a:solidFill>
            <a:ln w="9525">
              <a:solidFill>
                <a:schemeClr val="accent1"/>
              </a:solidFill>
              <a:round/>
            </a:ln>
          </p:spPr>
          <p:txBody>
            <a:bodyPr anchor="ctr"/>
            <a:lstStyle/>
            <a:p>
              <a:pPr algn="ctr"/>
              <a:endParaRPr/>
            </a:p>
          </p:txBody>
        </p:sp>
        <p:sp>
          <p:nvSpPr>
            <p:cNvPr id="10" name="iśļîdê"/>
            <p:cNvSpPr/>
            <p:nvPr/>
          </p:nvSpPr>
          <p:spPr bwMode="auto">
            <a:xfrm>
              <a:off x="8907417" y="2027025"/>
              <a:ext cx="649429" cy="3521184"/>
            </a:xfrm>
            <a:custGeom>
              <a:avLst/>
              <a:gdLst/>
              <a:ahLst/>
              <a:cxnLst>
                <a:cxn ang="0">
                  <a:pos x="162" y="0"/>
                </a:cxn>
                <a:cxn ang="0">
                  <a:pos x="0" y="0"/>
                </a:cxn>
                <a:cxn ang="0">
                  <a:pos x="0" y="439"/>
                </a:cxn>
                <a:cxn ang="0">
                  <a:pos x="13" y="474"/>
                </a:cxn>
                <a:cxn ang="0">
                  <a:pos x="14" y="475"/>
                </a:cxn>
                <a:cxn ang="0">
                  <a:pos x="14" y="475"/>
                </a:cxn>
                <a:cxn ang="0">
                  <a:pos x="130" y="597"/>
                </a:cxn>
                <a:cxn ang="0">
                  <a:pos x="142" y="630"/>
                </a:cxn>
                <a:cxn ang="0">
                  <a:pos x="142" y="634"/>
                </a:cxn>
                <a:cxn ang="0">
                  <a:pos x="142" y="962"/>
                </a:cxn>
                <a:cxn ang="0">
                  <a:pos x="177" y="962"/>
                </a:cxn>
                <a:cxn ang="0">
                  <a:pos x="177" y="583"/>
                </a:cxn>
                <a:cxn ang="0">
                  <a:pos x="161" y="463"/>
                </a:cxn>
                <a:cxn ang="0">
                  <a:pos x="162" y="0"/>
                </a:cxn>
              </a:cxnLst>
              <a:rect l="0" t="0" r="r" b="b"/>
              <a:pathLst>
                <a:path w="177" h="962">
                  <a:moveTo>
                    <a:pt x="162" y="0"/>
                  </a:moveTo>
                  <a:cubicBezTo>
                    <a:pt x="0" y="0"/>
                    <a:pt x="0" y="0"/>
                    <a:pt x="0" y="0"/>
                  </a:cubicBezTo>
                  <a:cubicBezTo>
                    <a:pt x="0" y="439"/>
                    <a:pt x="0" y="439"/>
                    <a:pt x="0" y="439"/>
                  </a:cubicBezTo>
                  <a:cubicBezTo>
                    <a:pt x="0" y="455"/>
                    <a:pt x="6" y="467"/>
                    <a:pt x="13" y="474"/>
                  </a:cubicBezTo>
                  <a:cubicBezTo>
                    <a:pt x="13" y="474"/>
                    <a:pt x="14" y="475"/>
                    <a:pt x="14" y="475"/>
                  </a:cubicBezTo>
                  <a:cubicBezTo>
                    <a:pt x="14" y="475"/>
                    <a:pt x="14" y="475"/>
                    <a:pt x="14" y="475"/>
                  </a:cubicBezTo>
                  <a:cubicBezTo>
                    <a:pt x="14" y="475"/>
                    <a:pt x="105" y="568"/>
                    <a:pt x="130" y="597"/>
                  </a:cubicBezTo>
                  <a:cubicBezTo>
                    <a:pt x="135" y="602"/>
                    <a:pt x="142" y="610"/>
                    <a:pt x="142" y="630"/>
                  </a:cubicBezTo>
                  <a:cubicBezTo>
                    <a:pt x="142" y="631"/>
                    <a:pt x="142" y="633"/>
                    <a:pt x="142" y="634"/>
                  </a:cubicBezTo>
                  <a:cubicBezTo>
                    <a:pt x="142" y="962"/>
                    <a:pt x="142" y="962"/>
                    <a:pt x="142" y="962"/>
                  </a:cubicBezTo>
                  <a:cubicBezTo>
                    <a:pt x="177" y="962"/>
                    <a:pt x="177" y="962"/>
                    <a:pt x="177" y="962"/>
                  </a:cubicBezTo>
                  <a:cubicBezTo>
                    <a:pt x="177" y="583"/>
                    <a:pt x="177" y="583"/>
                    <a:pt x="177" y="583"/>
                  </a:cubicBezTo>
                  <a:cubicBezTo>
                    <a:pt x="177" y="583"/>
                    <a:pt x="161" y="473"/>
                    <a:pt x="161" y="463"/>
                  </a:cubicBezTo>
                  <a:lnTo>
                    <a:pt x="162" y="0"/>
                  </a:lnTo>
                  <a:close/>
                </a:path>
              </a:pathLst>
            </a:custGeom>
            <a:solidFill>
              <a:schemeClr val="accent1">
                <a:lumMod val="60000"/>
                <a:lumOff val="40000"/>
              </a:schemeClr>
            </a:solidFill>
            <a:ln w="9525">
              <a:solidFill>
                <a:schemeClr val="accent1">
                  <a:lumMod val="60000"/>
                  <a:lumOff val="40000"/>
                </a:schemeClr>
              </a:solidFill>
              <a:round/>
            </a:ln>
          </p:spPr>
          <p:txBody>
            <a:bodyPr anchor="ctr"/>
            <a:lstStyle/>
            <a:p>
              <a:pPr algn="ctr"/>
              <a:endParaRPr/>
            </a:p>
          </p:txBody>
        </p:sp>
        <p:sp>
          <p:nvSpPr>
            <p:cNvPr id="11" name="išḷïḑê"/>
            <p:cNvSpPr/>
            <p:nvPr/>
          </p:nvSpPr>
          <p:spPr bwMode="auto">
            <a:xfrm>
              <a:off x="9554970" y="2571344"/>
              <a:ext cx="617522" cy="2976865"/>
            </a:xfrm>
            <a:custGeom>
              <a:avLst/>
              <a:gdLst/>
              <a:ahLst/>
              <a:cxnLst>
                <a:cxn ang="0">
                  <a:pos x="8" y="0"/>
                </a:cxn>
                <a:cxn ang="0">
                  <a:pos x="8" y="0"/>
                </a:cxn>
                <a:cxn ang="0">
                  <a:pos x="8" y="314"/>
                </a:cxn>
                <a:cxn ang="0">
                  <a:pos x="0" y="434"/>
                </a:cxn>
                <a:cxn ang="0">
                  <a:pos x="0" y="813"/>
                </a:cxn>
                <a:cxn ang="0">
                  <a:pos x="35" y="813"/>
                </a:cxn>
                <a:cxn ang="0">
                  <a:pos x="35" y="485"/>
                </a:cxn>
                <a:cxn ang="0">
                  <a:pos x="35" y="481"/>
                </a:cxn>
                <a:cxn ang="0">
                  <a:pos x="47" y="448"/>
                </a:cxn>
                <a:cxn ang="0">
                  <a:pos x="155" y="326"/>
                </a:cxn>
                <a:cxn ang="0">
                  <a:pos x="155" y="326"/>
                </a:cxn>
                <a:cxn ang="0">
                  <a:pos x="156" y="325"/>
                </a:cxn>
                <a:cxn ang="0">
                  <a:pos x="169" y="290"/>
                </a:cxn>
                <a:cxn ang="0">
                  <a:pos x="169" y="0"/>
                </a:cxn>
                <a:cxn ang="0">
                  <a:pos x="169" y="0"/>
                </a:cxn>
                <a:cxn ang="0">
                  <a:pos x="8" y="0"/>
                </a:cxn>
              </a:cxnLst>
              <a:rect l="0" t="0" r="r" b="b"/>
              <a:pathLst>
                <a:path w="169" h="813">
                  <a:moveTo>
                    <a:pt x="8" y="0"/>
                  </a:moveTo>
                  <a:cubicBezTo>
                    <a:pt x="8" y="0"/>
                    <a:pt x="8" y="0"/>
                    <a:pt x="8" y="0"/>
                  </a:cubicBezTo>
                  <a:cubicBezTo>
                    <a:pt x="8" y="314"/>
                    <a:pt x="8" y="314"/>
                    <a:pt x="8" y="314"/>
                  </a:cubicBezTo>
                  <a:cubicBezTo>
                    <a:pt x="8" y="324"/>
                    <a:pt x="0" y="434"/>
                    <a:pt x="0" y="434"/>
                  </a:cubicBezTo>
                  <a:cubicBezTo>
                    <a:pt x="0" y="813"/>
                    <a:pt x="0" y="813"/>
                    <a:pt x="0" y="813"/>
                  </a:cubicBezTo>
                  <a:cubicBezTo>
                    <a:pt x="35" y="813"/>
                    <a:pt x="35" y="813"/>
                    <a:pt x="35" y="813"/>
                  </a:cubicBezTo>
                  <a:cubicBezTo>
                    <a:pt x="35" y="485"/>
                    <a:pt x="35" y="485"/>
                    <a:pt x="35" y="485"/>
                  </a:cubicBezTo>
                  <a:cubicBezTo>
                    <a:pt x="35" y="484"/>
                    <a:pt x="35" y="482"/>
                    <a:pt x="35" y="481"/>
                  </a:cubicBezTo>
                  <a:cubicBezTo>
                    <a:pt x="35" y="461"/>
                    <a:pt x="42" y="453"/>
                    <a:pt x="47" y="448"/>
                  </a:cubicBezTo>
                  <a:cubicBezTo>
                    <a:pt x="72" y="419"/>
                    <a:pt x="155" y="326"/>
                    <a:pt x="155" y="326"/>
                  </a:cubicBezTo>
                  <a:cubicBezTo>
                    <a:pt x="155" y="326"/>
                    <a:pt x="155" y="326"/>
                    <a:pt x="155" y="326"/>
                  </a:cubicBezTo>
                  <a:cubicBezTo>
                    <a:pt x="155" y="326"/>
                    <a:pt x="156" y="325"/>
                    <a:pt x="156" y="325"/>
                  </a:cubicBezTo>
                  <a:cubicBezTo>
                    <a:pt x="163" y="318"/>
                    <a:pt x="169" y="306"/>
                    <a:pt x="169" y="290"/>
                  </a:cubicBezTo>
                  <a:cubicBezTo>
                    <a:pt x="169" y="273"/>
                    <a:pt x="169" y="0"/>
                    <a:pt x="169" y="0"/>
                  </a:cubicBezTo>
                  <a:cubicBezTo>
                    <a:pt x="169" y="0"/>
                    <a:pt x="169" y="0"/>
                    <a:pt x="169" y="0"/>
                  </a:cubicBezTo>
                  <a:lnTo>
                    <a:pt x="8" y="0"/>
                  </a:lnTo>
                  <a:close/>
                </a:path>
              </a:pathLst>
            </a:custGeom>
            <a:solidFill>
              <a:schemeClr val="accent1"/>
            </a:solidFill>
            <a:ln w="9525">
              <a:solidFill>
                <a:schemeClr val="accent1"/>
              </a:solidFill>
              <a:round/>
            </a:ln>
          </p:spPr>
          <p:txBody>
            <a:bodyPr anchor="ctr"/>
            <a:lstStyle/>
            <a:p>
              <a:pPr algn="ctr"/>
              <a:endParaRPr/>
            </a:p>
          </p:txBody>
        </p:sp>
        <p:sp>
          <p:nvSpPr>
            <p:cNvPr id="13" name="íSḷïḑè"/>
            <p:cNvSpPr/>
            <p:nvPr/>
          </p:nvSpPr>
          <p:spPr bwMode="auto">
            <a:xfrm>
              <a:off x="8212940" y="2924213"/>
              <a:ext cx="1218150" cy="2623996"/>
            </a:xfrm>
            <a:custGeom>
              <a:avLst/>
              <a:gdLst/>
              <a:ahLst/>
              <a:cxnLst>
                <a:cxn ang="0">
                  <a:pos x="332" y="385"/>
                </a:cxn>
                <a:cxn ang="0">
                  <a:pos x="319" y="352"/>
                </a:cxn>
                <a:cxn ang="0">
                  <a:pos x="178" y="232"/>
                </a:cxn>
                <a:cxn ang="0">
                  <a:pos x="163" y="194"/>
                </a:cxn>
                <a:cxn ang="0">
                  <a:pos x="163" y="0"/>
                </a:cxn>
                <a:cxn ang="0">
                  <a:pos x="2" y="0"/>
                </a:cxn>
                <a:cxn ang="0">
                  <a:pos x="2" y="179"/>
                </a:cxn>
                <a:cxn ang="0">
                  <a:pos x="59" y="248"/>
                </a:cxn>
                <a:cxn ang="0">
                  <a:pos x="286" y="364"/>
                </a:cxn>
                <a:cxn ang="0">
                  <a:pos x="300" y="392"/>
                </a:cxn>
                <a:cxn ang="0">
                  <a:pos x="300" y="694"/>
                </a:cxn>
                <a:cxn ang="0">
                  <a:pos x="328" y="717"/>
                </a:cxn>
                <a:cxn ang="0">
                  <a:pos x="332" y="717"/>
                </a:cxn>
                <a:cxn ang="0">
                  <a:pos x="332" y="385"/>
                </a:cxn>
              </a:cxnLst>
              <a:rect l="0" t="0" r="r" b="b"/>
              <a:pathLst>
                <a:path w="333" h="717">
                  <a:moveTo>
                    <a:pt x="332" y="385"/>
                  </a:moveTo>
                  <a:cubicBezTo>
                    <a:pt x="332" y="367"/>
                    <a:pt x="324" y="358"/>
                    <a:pt x="319" y="352"/>
                  </a:cubicBezTo>
                  <a:cubicBezTo>
                    <a:pt x="290" y="323"/>
                    <a:pt x="178" y="232"/>
                    <a:pt x="178" y="232"/>
                  </a:cubicBezTo>
                  <a:cubicBezTo>
                    <a:pt x="172" y="224"/>
                    <a:pt x="163" y="212"/>
                    <a:pt x="163" y="194"/>
                  </a:cubicBezTo>
                  <a:cubicBezTo>
                    <a:pt x="163" y="0"/>
                    <a:pt x="163" y="0"/>
                    <a:pt x="163" y="0"/>
                  </a:cubicBezTo>
                  <a:cubicBezTo>
                    <a:pt x="2" y="0"/>
                    <a:pt x="2" y="0"/>
                    <a:pt x="2" y="0"/>
                  </a:cubicBezTo>
                  <a:cubicBezTo>
                    <a:pt x="2" y="179"/>
                    <a:pt x="2" y="179"/>
                    <a:pt x="2" y="179"/>
                  </a:cubicBezTo>
                  <a:cubicBezTo>
                    <a:pt x="0" y="213"/>
                    <a:pt x="32" y="234"/>
                    <a:pt x="59" y="248"/>
                  </a:cubicBezTo>
                  <a:cubicBezTo>
                    <a:pt x="91" y="263"/>
                    <a:pt x="244" y="340"/>
                    <a:pt x="286" y="364"/>
                  </a:cubicBezTo>
                  <a:cubicBezTo>
                    <a:pt x="299" y="372"/>
                    <a:pt x="300" y="386"/>
                    <a:pt x="300" y="392"/>
                  </a:cubicBezTo>
                  <a:cubicBezTo>
                    <a:pt x="300" y="694"/>
                    <a:pt x="300" y="694"/>
                    <a:pt x="300" y="694"/>
                  </a:cubicBezTo>
                  <a:cubicBezTo>
                    <a:pt x="328" y="717"/>
                    <a:pt x="328" y="717"/>
                    <a:pt x="328" y="717"/>
                  </a:cubicBezTo>
                  <a:cubicBezTo>
                    <a:pt x="332" y="717"/>
                    <a:pt x="332" y="717"/>
                    <a:pt x="332" y="717"/>
                  </a:cubicBezTo>
                  <a:cubicBezTo>
                    <a:pt x="332" y="692"/>
                    <a:pt x="333" y="386"/>
                    <a:pt x="332" y="385"/>
                  </a:cubicBezTo>
                </a:path>
              </a:pathLst>
            </a:custGeom>
            <a:solidFill>
              <a:schemeClr val="accent1"/>
            </a:solidFill>
            <a:ln w="9525">
              <a:solidFill>
                <a:schemeClr val="accent1"/>
              </a:solidFill>
              <a:round/>
            </a:ln>
          </p:spPr>
          <p:txBody>
            <a:bodyPr anchor="ctr"/>
            <a:lstStyle/>
            <a:p>
              <a:pPr algn="ctr"/>
              <a:endParaRPr/>
            </a:p>
          </p:txBody>
        </p:sp>
        <p:sp>
          <p:nvSpPr>
            <p:cNvPr id="14" name="îšḻiḓê"/>
            <p:cNvSpPr/>
            <p:nvPr/>
          </p:nvSpPr>
          <p:spPr bwMode="auto">
            <a:xfrm>
              <a:off x="8776029" y="1298763"/>
              <a:ext cx="865281" cy="863403"/>
            </a:xfrm>
            <a:custGeom>
              <a:avLst/>
              <a:gdLst/>
              <a:ahLst/>
              <a:cxnLst>
                <a:cxn ang="0">
                  <a:pos x="118" y="0"/>
                </a:cxn>
                <a:cxn ang="0">
                  <a:pos x="0" y="118"/>
                </a:cxn>
                <a:cxn ang="0">
                  <a:pos x="118" y="236"/>
                </a:cxn>
                <a:cxn ang="0">
                  <a:pos x="236" y="118"/>
                </a:cxn>
                <a:cxn ang="0">
                  <a:pos x="118" y="0"/>
                </a:cxn>
                <a:cxn ang="0">
                  <a:pos x="118" y="190"/>
                </a:cxn>
                <a:cxn ang="0">
                  <a:pos x="46" y="118"/>
                </a:cxn>
                <a:cxn ang="0">
                  <a:pos x="118" y="46"/>
                </a:cxn>
                <a:cxn ang="0">
                  <a:pos x="190" y="118"/>
                </a:cxn>
                <a:cxn ang="0">
                  <a:pos x="118" y="190"/>
                </a:cxn>
              </a:cxnLst>
              <a:rect l="0" t="0" r="r" b="b"/>
              <a:pathLst>
                <a:path w="236" h="236">
                  <a:moveTo>
                    <a:pt x="118" y="0"/>
                  </a:moveTo>
                  <a:cubicBezTo>
                    <a:pt x="52" y="0"/>
                    <a:pt x="0" y="53"/>
                    <a:pt x="0" y="118"/>
                  </a:cubicBezTo>
                  <a:cubicBezTo>
                    <a:pt x="0" y="184"/>
                    <a:pt x="52" y="236"/>
                    <a:pt x="118" y="236"/>
                  </a:cubicBezTo>
                  <a:cubicBezTo>
                    <a:pt x="183" y="236"/>
                    <a:pt x="236" y="184"/>
                    <a:pt x="236" y="118"/>
                  </a:cubicBezTo>
                  <a:cubicBezTo>
                    <a:pt x="236" y="53"/>
                    <a:pt x="183" y="0"/>
                    <a:pt x="118" y="0"/>
                  </a:cubicBezTo>
                  <a:close/>
                  <a:moveTo>
                    <a:pt x="118" y="190"/>
                  </a:moveTo>
                  <a:cubicBezTo>
                    <a:pt x="78" y="190"/>
                    <a:pt x="46" y="158"/>
                    <a:pt x="46" y="118"/>
                  </a:cubicBezTo>
                  <a:cubicBezTo>
                    <a:pt x="46" y="79"/>
                    <a:pt x="78" y="46"/>
                    <a:pt x="118" y="46"/>
                  </a:cubicBezTo>
                  <a:cubicBezTo>
                    <a:pt x="157" y="46"/>
                    <a:pt x="190" y="79"/>
                    <a:pt x="190" y="118"/>
                  </a:cubicBezTo>
                  <a:cubicBezTo>
                    <a:pt x="190" y="158"/>
                    <a:pt x="157" y="190"/>
                    <a:pt x="118" y="190"/>
                  </a:cubicBezTo>
                  <a:close/>
                </a:path>
              </a:pathLst>
            </a:custGeom>
            <a:solidFill>
              <a:schemeClr val="accent1">
                <a:lumMod val="60000"/>
                <a:lumOff val="40000"/>
              </a:schemeClr>
            </a:solidFill>
            <a:ln w="9525">
              <a:solidFill>
                <a:schemeClr val="accent1">
                  <a:lumMod val="60000"/>
                  <a:lumOff val="40000"/>
                </a:schemeClr>
              </a:solidFill>
              <a:round/>
            </a:ln>
          </p:spPr>
          <p:txBody>
            <a:bodyPr anchor="ctr"/>
            <a:lstStyle/>
            <a:p>
              <a:pPr algn="ctr"/>
              <a:endParaRPr/>
            </a:p>
          </p:txBody>
        </p:sp>
        <p:sp>
          <p:nvSpPr>
            <p:cNvPr id="15" name="ïṥ1îḍe"/>
            <p:cNvSpPr/>
            <p:nvPr/>
          </p:nvSpPr>
          <p:spPr bwMode="auto">
            <a:xfrm>
              <a:off x="9478014" y="1912530"/>
              <a:ext cx="805218" cy="805218"/>
            </a:xfrm>
            <a:custGeom>
              <a:avLst/>
              <a:gdLst/>
              <a:ahLst/>
              <a:cxnLst>
                <a:cxn ang="0">
                  <a:pos x="110" y="0"/>
                </a:cxn>
                <a:cxn ang="0">
                  <a:pos x="0" y="110"/>
                </a:cxn>
                <a:cxn ang="0">
                  <a:pos x="110" y="220"/>
                </a:cxn>
                <a:cxn ang="0">
                  <a:pos x="220" y="110"/>
                </a:cxn>
                <a:cxn ang="0">
                  <a:pos x="110" y="0"/>
                </a:cxn>
                <a:cxn ang="0">
                  <a:pos x="110" y="177"/>
                </a:cxn>
                <a:cxn ang="0">
                  <a:pos x="43" y="110"/>
                </a:cxn>
                <a:cxn ang="0">
                  <a:pos x="110" y="43"/>
                </a:cxn>
                <a:cxn ang="0">
                  <a:pos x="178" y="110"/>
                </a:cxn>
                <a:cxn ang="0">
                  <a:pos x="110" y="177"/>
                </a:cxn>
              </a:cxnLst>
              <a:rect l="0" t="0" r="r" b="b"/>
              <a:pathLst>
                <a:path w="220" h="220">
                  <a:moveTo>
                    <a:pt x="110" y="0"/>
                  </a:moveTo>
                  <a:cubicBezTo>
                    <a:pt x="50" y="0"/>
                    <a:pt x="0" y="49"/>
                    <a:pt x="0" y="110"/>
                  </a:cubicBezTo>
                  <a:cubicBezTo>
                    <a:pt x="0" y="171"/>
                    <a:pt x="50" y="220"/>
                    <a:pt x="110" y="220"/>
                  </a:cubicBezTo>
                  <a:cubicBezTo>
                    <a:pt x="171" y="220"/>
                    <a:pt x="220" y="171"/>
                    <a:pt x="220" y="110"/>
                  </a:cubicBezTo>
                  <a:cubicBezTo>
                    <a:pt x="220" y="49"/>
                    <a:pt x="171" y="0"/>
                    <a:pt x="110" y="0"/>
                  </a:cubicBezTo>
                  <a:close/>
                  <a:moveTo>
                    <a:pt x="110" y="177"/>
                  </a:moveTo>
                  <a:cubicBezTo>
                    <a:pt x="73" y="177"/>
                    <a:pt x="43" y="147"/>
                    <a:pt x="43" y="110"/>
                  </a:cubicBezTo>
                  <a:cubicBezTo>
                    <a:pt x="43" y="73"/>
                    <a:pt x="73" y="43"/>
                    <a:pt x="110" y="43"/>
                  </a:cubicBezTo>
                  <a:cubicBezTo>
                    <a:pt x="148" y="43"/>
                    <a:pt x="178" y="73"/>
                    <a:pt x="178" y="110"/>
                  </a:cubicBezTo>
                  <a:cubicBezTo>
                    <a:pt x="178" y="147"/>
                    <a:pt x="148" y="177"/>
                    <a:pt x="110" y="177"/>
                  </a:cubicBezTo>
                  <a:close/>
                </a:path>
              </a:pathLst>
            </a:custGeom>
            <a:solidFill>
              <a:schemeClr val="accent1"/>
            </a:solidFill>
            <a:ln w="9525">
              <a:solidFill>
                <a:schemeClr val="accent1"/>
              </a:solidFill>
              <a:round/>
            </a:ln>
          </p:spPr>
          <p:txBody>
            <a:bodyPr anchor="ctr"/>
            <a:lstStyle/>
            <a:p>
              <a:pPr algn="ctr"/>
              <a:endParaRPr/>
            </a:p>
          </p:txBody>
        </p:sp>
        <p:sp>
          <p:nvSpPr>
            <p:cNvPr id="16" name="îšḻiḍè"/>
            <p:cNvSpPr/>
            <p:nvPr/>
          </p:nvSpPr>
          <p:spPr bwMode="auto">
            <a:xfrm>
              <a:off x="9683541" y="3040585"/>
              <a:ext cx="1197503" cy="2507624"/>
            </a:xfrm>
            <a:custGeom>
              <a:avLst/>
              <a:gdLst/>
              <a:ahLst/>
              <a:cxnLst>
                <a:cxn ang="0">
                  <a:pos x="165" y="0"/>
                </a:cxn>
                <a:cxn ang="0">
                  <a:pos x="165" y="162"/>
                </a:cxn>
                <a:cxn ang="0">
                  <a:pos x="150" y="200"/>
                </a:cxn>
                <a:cxn ang="0">
                  <a:pos x="14" y="320"/>
                </a:cxn>
                <a:cxn ang="0">
                  <a:pos x="0" y="353"/>
                </a:cxn>
                <a:cxn ang="0">
                  <a:pos x="0" y="685"/>
                </a:cxn>
                <a:cxn ang="0">
                  <a:pos x="5" y="685"/>
                </a:cxn>
                <a:cxn ang="0">
                  <a:pos x="33" y="662"/>
                </a:cxn>
                <a:cxn ang="0">
                  <a:pos x="33" y="360"/>
                </a:cxn>
                <a:cxn ang="0">
                  <a:pos x="47" y="332"/>
                </a:cxn>
                <a:cxn ang="0">
                  <a:pos x="269" y="216"/>
                </a:cxn>
                <a:cxn ang="0">
                  <a:pos x="327" y="147"/>
                </a:cxn>
                <a:cxn ang="0">
                  <a:pos x="327" y="0"/>
                </a:cxn>
                <a:cxn ang="0">
                  <a:pos x="165" y="0"/>
                </a:cxn>
              </a:cxnLst>
              <a:rect l="0" t="0" r="r" b="b"/>
              <a:pathLst>
                <a:path w="327" h="685">
                  <a:moveTo>
                    <a:pt x="165" y="0"/>
                  </a:moveTo>
                  <a:cubicBezTo>
                    <a:pt x="165" y="162"/>
                    <a:pt x="165" y="162"/>
                    <a:pt x="165" y="162"/>
                  </a:cubicBezTo>
                  <a:cubicBezTo>
                    <a:pt x="165" y="180"/>
                    <a:pt x="157" y="192"/>
                    <a:pt x="150" y="200"/>
                  </a:cubicBezTo>
                  <a:cubicBezTo>
                    <a:pt x="150" y="200"/>
                    <a:pt x="42" y="291"/>
                    <a:pt x="14" y="320"/>
                  </a:cubicBezTo>
                  <a:cubicBezTo>
                    <a:pt x="9" y="326"/>
                    <a:pt x="1" y="335"/>
                    <a:pt x="0" y="353"/>
                  </a:cubicBezTo>
                  <a:cubicBezTo>
                    <a:pt x="0" y="354"/>
                    <a:pt x="0" y="660"/>
                    <a:pt x="0" y="685"/>
                  </a:cubicBezTo>
                  <a:cubicBezTo>
                    <a:pt x="5" y="685"/>
                    <a:pt x="5" y="685"/>
                    <a:pt x="5" y="685"/>
                  </a:cubicBezTo>
                  <a:cubicBezTo>
                    <a:pt x="33" y="662"/>
                    <a:pt x="33" y="662"/>
                    <a:pt x="33" y="662"/>
                  </a:cubicBezTo>
                  <a:cubicBezTo>
                    <a:pt x="33" y="360"/>
                    <a:pt x="33" y="360"/>
                    <a:pt x="33" y="360"/>
                  </a:cubicBezTo>
                  <a:cubicBezTo>
                    <a:pt x="33" y="354"/>
                    <a:pt x="34" y="340"/>
                    <a:pt x="47" y="332"/>
                  </a:cubicBezTo>
                  <a:cubicBezTo>
                    <a:pt x="88" y="308"/>
                    <a:pt x="238" y="232"/>
                    <a:pt x="269" y="216"/>
                  </a:cubicBezTo>
                  <a:cubicBezTo>
                    <a:pt x="296" y="202"/>
                    <a:pt x="327" y="180"/>
                    <a:pt x="327" y="147"/>
                  </a:cubicBezTo>
                  <a:cubicBezTo>
                    <a:pt x="327" y="0"/>
                    <a:pt x="327" y="0"/>
                    <a:pt x="327" y="0"/>
                  </a:cubicBezTo>
                  <a:lnTo>
                    <a:pt x="165" y="0"/>
                  </a:lnTo>
                  <a:close/>
                </a:path>
              </a:pathLst>
            </a:custGeom>
            <a:solidFill>
              <a:schemeClr val="accent1">
                <a:lumMod val="40000"/>
                <a:lumOff val="60000"/>
              </a:schemeClr>
            </a:solidFill>
            <a:ln w="9525">
              <a:noFill/>
              <a:round/>
            </a:ln>
          </p:spPr>
          <p:txBody>
            <a:bodyPr anchor="ctr"/>
            <a:lstStyle/>
            <a:p>
              <a:pPr algn="ctr"/>
              <a:endParaRPr/>
            </a:p>
          </p:txBody>
        </p:sp>
        <p:sp>
          <p:nvSpPr>
            <p:cNvPr id="17" name="iŝlïďe"/>
            <p:cNvSpPr/>
            <p:nvPr/>
          </p:nvSpPr>
          <p:spPr bwMode="auto">
            <a:xfrm>
              <a:off x="10188443" y="2389279"/>
              <a:ext cx="805218" cy="805218"/>
            </a:xfrm>
            <a:custGeom>
              <a:avLst/>
              <a:gdLst/>
              <a:ahLst/>
              <a:cxnLst>
                <a:cxn ang="0">
                  <a:pos x="110" y="0"/>
                </a:cxn>
                <a:cxn ang="0">
                  <a:pos x="0" y="110"/>
                </a:cxn>
                <a:cxn ang="0">
                  <a:pos x="110" y="220"/>
                </a:cxn>
                <a:cxn ang="0">
                  <a:pos x="220" y="110"/>
                </a:cxn>
                <a:cxn ang="0">
                  <a:pos x="110" y="0"/>
                </a:cxn>
                <a:cxn ang="0">
                  <a:pos x="110" y="177"/>
                </a:cxn>
                <a:cxn ang="0">
                  <a:pos x="43" y="110"/>
                </a:cxn>
                <a:cxn ang="0">
                  <a:pos x="110" y="42"/>
                </a:cxn>
                <a:cxn ang="0">
                  <a:pos x="177" y="110"/>
                </a:cxn>
                <a:cxn ang="0">
                  <a:pos x="110" y="177"/>
                </a:cxn>
              </a:cxnLst>
              <a:rect l="0" t="0" r="r" b="b"/>
              <a:pathLst>
                <a:path w="220" h="220">
                  <a:moveTo>
                    <a:pt x="110" y="0"/>
                  </a:moveTo>
                  <a:cubicBezTo>
                    <a:pt x="49" y="0"/>
                    <a:pt x="0" y="49"/>
                    <a:pt x="0" y="110"/>
                  </a:cubicBezTo>
                  <a:cubicBezTo>
                    <a:pt x="0" y="170"/>
                    <a:pt x="49" y="220"/>
                    <a:pt x="110" y="220"/>
                  </a:cubicBezTo>
                  <a:cubicBezTo>
                    <a:pt x="170" y="220"/>
                    <a:pt x="220" y="170"/>
                    <a:pt x="220" y="110"/>
                  </a:cubicBezTo>
                  <a:cubicBezTo>
                    <a:pt x="220" y="49"/>
                    <a:pt x="170" y="0"/>
                    <a:pt x="110" y="0"/>
                  </a:cubicBezTo>
                  <a:close/>
                  <a:moveTo>
                    <a:pt x="110" y="177"/>
                  </a:moveTo>
                  <a:cubicBezTo>
                    <a:pt x="73" y="177"/>
                    <a:pt x="43" y="147"/>
                    <a:pt x="43" y="110"/>
                  </a:cubicBezTo>
                  <a:cubicBezTo>
                    <a:pt x="43" y="73"/>
                    <a:pt x="73" y="42"/>
                    <a:pt x="110" y="42"/>
                  </a:cubicBezTo>
                  <a:cubicBezTo>
                    <a:pt x="147" y="42"/>
                    <a:pt x="177" y="73"/>
                    <a:pt x="177" y="110"/>
                  </a:cubicBezTo>
                  <a:cubicBezTo>
                    <a:pt x="177" y="147"/>
                    <a:pt x="147" y="177"/>
                    <a:pt x="110" y="177"/>
                  </a:cubicBezTo>
                  <a:close/>
                </a:path>
              </a:pathLst>
            </a:custGeom>
            <a:solidFill>
              <a:schemeClr val="accent1">
                <a:lumMod val="40000"/>
                <a:lumOff val="60000"/>
              </a:schemeClr>
            </a:solidFill>
            <a:ln w="9525">
              <a:noFill/>
              <a:round/>
            </a:ln>
          </p:spPr>
          <p:txBody>
            <a:bodyPr anchor="ctr"/>
            <a:lstStyle/>
            <a:p>
              <a:pPr algn="ctr"/>
              <a:endParaRPr/>
            </a:p>
          </p:txBody>
        </p:sp>
        <p:grpSp>
          <p:nvGrpSpPr>
            <p:cNvPr id="18" name="íṥ1iḋê"/>
            <p:cNvGrpSpPr/>
            <p:nvPr/>
          </p:nvGrpSpPr>
          <p:grpSpPr>
            <a:xfrm>
              <a:off x="9055854" y="1613561"/>
              <a:ext cx="307895" cy="234677"/>
              <a:chOff x="5539818" y="1762607"/>
              <a:chExt cx="307895" cy="234677"/>
            </a:xfrm>
            <a:solidFill>
              <a:srgbClr val="E84746"/>
            </a:solidFill>
          </p:grpSpPr>
          <p:sp>
            <p:nvSpPr>
              <p:cNvPr id="45" name="iş1iḑe"/>
              <p:cNvSpPr/>
              <p:nvPr/>
            </p:nvSpPr>
            <p:spPr bwMode="auto">
              <a:xfrm>
                <a:off x="5701275" y="1952225"/>
                <a:ext cx="1878" cy="1878"/>
              </a:xfrm>
              <a:prstGeom prst="line">
                <a:avLst/>
              </a:prstGeom>
              <a:grpFill/>
              <a:ln w="9525">
                <a:noFill/>
                <a:round/>
              </a:ln>
            </p:spPr>
            <p:txBody>
              <a:bodyPr anchor="ctr"/>
              <a:lstStyle/>
              <a:p>
                <a:pPr algn="ctr"/>
                <a:endParaRPr/>
              </a:p>
            </p:txBody>
          </p:sp>
          <p:sp>
            <p:nvSpPr>
              <p:cNvPr id="46" name="íSļïdê"/>
              <p:cNvSpPr/>
              <p:nvPr/>
            </p:nvSpPr>
            <p:spPr bwMode="auto">
              <a:xfrm>
                <a:off x="5701275" y="1952225"/>
                <a:ext cx="1878" cy="1878"/>
              </a:xfrm>
              <a:prstGeom prst="line">
                <a:avLst/>
              </a:prstGeom>
              <a:grpFill/>
              <a:ln w="9525">
                <a:noFill/>
                <a:round/>
              </a:ln>
            </p:spPr>
            <p:txBody>
              <a:bodyPr anchor="ctr"/>
              <a:lstStyle/>
              <a:p>
                <a:pPr algn="ctr"/>
                <a:endParaRPr/>
              </a:p>
            </p:txBody>
          </p:sp>
          <p:sp>
            <p:nvSpPr>
              <p:cNvPr id="47" name="ïś1íde"/>
              <p:cNvSpPr/>
              <p:nvPr/>
            </p:nvSpPr>
            <p:spPr bwMode="auto">
              <a:xfrm>
                <a:off x="5539818" y="1762607"/>
                <a:ext cx="307895" cy="234677"/>
              </a:xfrm>
              <a:custGeom>
                <a:avLst/>
                <a:gdLst/>
                <a:ahLst/>
                <a:cxnLst>
                  <a:cxn ang="0">
                    <a:pos x="80" y="6"/>
                  </a:cxn>
                  <a:cxn ang="0">
                    <a:pos x="78" y="3"/>
                  </a:cxn>
                  <a:cxn ang="0">
                    <a:pos x="53" y="0"/>
                  </a:cxn>
                  <a:cxn ang="0">
                    <a:pos x="42" y="5"/>
                  </a:cxn>
                  <a:cxn ang="0">
                    <a:pos x="35" y="0"/>
                  </a:cxn>
                  <a:cxn ang="0">
                    <a:pos x="8" y="3"/>
                  </a:cxn>
                  <a:cxn ang="0">
                    <a:pos x="4" y="5"/>
                  </a:cxn>
                  <a:cxn ang="0">
                    <a:pos x="3" y="6"/>
                  </a:cxn>
                  <a:cxn ang="0">
                    <a:pos x="0" y="42"/>
                  </a:cxn>
                  <a:cxn ang="0">
                    <a:pos x="2" y="61"/>
                  </a:cxn>
                  <a:cxn ang="0">
                    <a:pos x="28" y="61"/>
                  </a:cxn>
                  <a:cxn ang="0">
                    <a:pos x="32" y="61"/>
                  </a:cxn>
                  <a:cxn ang="0">
                    <a:pos x="36" y="64"/>
                  </a:cxn>
                  <a:cxn ang="0">
                    <a:pos x="46" y="64"/>
                  </a:cxn>
                  <a:cxn ang="0">
                    <a:pos x="50" y="62"/>
                  </a:cxn>
                  <a:cxn ang="0">
                    <a:pos x="51" y="61"/>
                  </a:cxn>
                  <a:cxn ang="0">
                    <a:pos x="74" y="61"/>
                  </a:cxn>
                  <a:cxn ang="0">
                    <a:pos x="84" y="58"/>
                  </a:cxn>
                  <a:cxn ang="0">
                    <a:pos x="84" y="10"/>
                  </a:cxn>
                  <a:cxn ang="0">
                    <a:pos x="35" y="57"/>
                  </a:cxn>
                  <a:cxn ang="0">
                    <a:pos x="6" y="54"/>
                  </a:cxn>
                  <a:cxn ang="0">
                    <a:pos x="20" y="51"/>
                  </a:cxn>
                  <a:cxn ang="0">
                    <a:pos x="39" y="56"/>
                  </a:cxn>
                  <a:cxn ang="0">
                    <a:pos x="40" y="8"/>
                  </a:cxn>
                  <a:cxn ang="0">
                    <a:pos x="40" y="50"/>
                  </a:cxn>
                  <a:cxn ang="0">
                    <a:pos x="33" y="48"/>
                  </a:cxn>
                  <a:cxn ang="0">
                    <a:pos x="6" y="51"/>
                  </a:cxn>
                  <a:cxn ang="0">
                    <a:pos x="6" y="6"/>
                  </a:cxn>
                  <a:cxn ang="0">
                    <a:pos x="7" y="5"/>
                  </a:cxn>
                  <a:cxn ang="0">
                    <a:pos x="22" y="3"/>
                  </a:cxn>
                  <a:cxn ang="0">
                    <a:pos x="39" y="5"/>
                  </a:cxn>
                  <a:cxn ang="0">
                    <a:pos x="40" y="8"/>
                  </a:cxn>
                  <a:cxn ang="0">
                    <a:pos x="43" y="20"/>
                  </a:cxn>
                  <a:cxn ang="0">
                    <a:pos x="43" y="7"/>
                  </a:cxn>
                  <a:cxn ang="0">
                    <a:pos x="46" y="4"/>
                  </a:cxn>
                  <a:cxn ang="0">
                    <a:pos x="48" y="21"/>
                  </a:cxn>
                  <a:cxn ang="0">
                    <a:pos x="52" y="21"/>
                  </a:cxn>
                  <a:cxn ang="0">
                    <a:pos x="54" y="2"/>
                  </a:cxn>
                  <a:cxn ang="0">
                    <a:pos x="78" y="5"/>
                  </a:cxn>
                  <a:cxn ang="0">
                    <a:pos x="78" y="7"/>
                  </a:cxn>
                  <a:cxn ang="0">
                    <a:pos x="78" y="51"/>
                  </a:cxn>
                  <a:cxn ang="0">
                    <a:pos x="51" y="48"/>
                  </a:cxn>
                  <a:cxn ang="0">
                    <a:pos x="49" y="57"/>
                  </a:cxn>
                  <a:cxn ang="0">
                    <a:pos x="49" y="51"/>
                  </a:cxn>
                  <a:cxn ang="0">
                    <a:pos x="75" y="54"/>
                  </a:cxn>
                  <a:cxn ang="0">
                    <a:pos x="78" y="57"/>
                  </a:cxn>
                </a:cxnLst>
                <a:rect l="0" t="0" r="r" b="b"/>
                <a:pathLst>
                  <a:path w="84" h="64">
                    <a:moveTo>
                      <a:pt x="81" y="6"/>
                    </a:moveTo>
                    <a:cubicBezTo>
                      <a:pt x="81" y="6"/>
                      <a:pt x="81" y="6"/>
                      <a:pt x="80" y="6"/>
                    </a:cubicBezTo>
                    <a:cubicBezTo>
                      <a:pt x="80" y="6"/>
                      <a:pt x="80" y="6"/>
                      <a:pt x="80" y="5"/>
                    </a:cubicBezTo>
                    <a:cubicBezTo>
                      <a:pt x="80" y="4"/>
                      <a:pt x="79" y="3"/>
                      <a:pt x="78" y="3"/>
                    </a:cubicBezTo>
                    <a:cubicBezTo>
                      <a:pt x="74" y="3"/>
                      <a:pt x="71" y="2"/>
                      <a:pt x="67" y="1"/>
                    </a:cubicBezTo>
                    <a:cubicBezTo>
                      <a:pt x="62" y="1"/>
                      <a:pt x="58" y="0"/>
                      <a:pt x="53" y="0"/>
                    </a:cubicBezTo>
                    <a:cubicBezTo>
                      <a:pt x="51" y="0"/>
                      <a:pt x="49" y="0"/>
                      <a:pt x="47" y="1"/>
                    </a:cubicBezTo>
                    <a:cubicBezTo>
                      <a:pt x="45" y="1"/>
                      <a:pt x="43" y="3"/>
                      <a:pt x="42" y="5"/>
                    </a:cubicBezTo>
                    <a:cubicBezTo>
                      <a:pt x="41" y="4"/>
                      <a:pt x="40" y="2"/>
                      <a:pt x="39" y="2"/>
                    </a:cubicBezTo>
                    <a:cubicBezTo>
                      <a:pt x="37" y="1"/>
                      <a:pt x="36" y="0"/>
                      <a:pt x="35" y="0"/>
                    </a:cubicBezTo>
                    <a:cubicBezTo>
                      <a:pt x="31" y="0"/>
                      <a:pt x="29" y="0"/>
                      <a:pt x="25" y="0"/>
                    </a:cubicBezTo>
                    <a:cubicBezTo>
                      <a:pt x="20" y="1"/>
                      <a:pt x="14" y="2"/>
                      <a:pt x="8" y="3"/>
                    </a:cubicBezTo>
                    <a:cubicBezTo>
                      <a:pt x="7" y="3"/>
                      <a:pt x="6" y="3"/>
                      <a:pt x="5" y="3"/>
                    </a:cubicBezTo>
                    <a:cubicBezTo>
                      <a:pt x="4" y="3"/>
                      <a:pt x="4" y="4"/>
                      <a:pt x="4" y="5"/>
                    </a:cubicBezTo>
                    <a:cubicBezTo>
                      <a:pt x="4" y="6"/>
                      <a:pt x="4" y="6"/>
                      <a:pt x="4" y="6"/>
                    </a:cubicBezTo>
                    <a:cubicBezTo>
                      <a:pt x="3" y="6"/>
                      <a:pt x="3" y="6"/>
                      <a:pt x="3" y="6"/>
                    </a:cubicBezTo>
                    <a:cubicBezTo>
                      <a:pt x="0" y="6"/>
                      <a:pt x="0" y="7"/>
                      <a:pt x="0" y="9"/>
                    </a:cubicBezTo>
                    <a:cubicBezTo>
                      <a:pt x="0" y="22"/>
                      <a:pt x="0" y="30"/>
                      <a:pt x="0" y="42"/>
                    </a:cubicBezTo>
                    <a:cubicBezTo>
                      <a:pt x="0" y="47"/>
                      <a:pt x="0" y="52"/>
                      <a:pt x="0" y="57"/>
                    </a:cubicBezTo>
                    <a:cubicBezTo>
                      <a:pt x="0" y="59"/>
                      <a:pt x="0" y="61"/>
                      <a:pt x="2" y="61"/>
                    </a:cubicBezTo>
                    <a:cubicBezTo>
                      <a:pt x="4" y="61"/>
                      <a:pt x="6" y="61"/>
                      <a:pt x="8" y="61"/>
                    </a:cubicBezTo>
                    <a:cubicBezTo>
                      <a:pt x="15" y="61"/>
                      <a:pt x="22" y="61"/>
                      <a:pt x="28" y="61"/>
                    </a:cubicBezTo>
                    <a:cubicBezTo>
                      <a:pt x="30" y="61"/>
                      <a:pt x="31" y="61"/>
                      <a:pt x="32" y="61"/>
                    </a:cubicBezTo>
                    <a:cubicBezTo>
                      <a:pt x="32" y="61"/>
                      <a:pt x="32" y="61"/>
                      <a:pt x="32" y="61"/>
                    </a:cubicBezTo>
                    <a:cubicBezTo>
                      <a:pt x="33" y="61"/>
                      <a:pt x="33" y="61"/>
                      <a:pt x="33" y="62"/>
                    </a:cubicBezTo>
                    <a:cubicBezTo>
                      <a:pt x="34" y="64"/>
                      <a:pt x="35" y="64"/>
                      <a:pt x="36" y="64"/>
                    </a:cubicBezTo>
                    <a:cubicBezTo>
                      <a:pt x="38" y="64"/>
                      <a:pt x="39" y="64"/>
                      <a:pt x="41" y="64"/>
                    </a:cubicBezTo>
                    <a:cubicBezTo>
                      <a:pt x="43" y="64"/>
                      <a:pt x="44" y="64"/>
                      <a:pt x="46" y="64"/>
                    </a:cubicBezTo>
                    <a:cubicBezTo>
                      <a:pt x="47" y="64"/>
                      <a:pt x="48" y="64"/>
                      <a:pt x="49" y="64"/>
                    </a:cubicBezTo>
                    <a:cubicBezTo>
                      <a:pt x="50" y="63"/>
                      <a:pt x="50" y="63"/>
                      <a:pt x="50" y="62"/>
                    </a:cubicBezTo>
                    <a:cubicBezTo>
                      <a:pt x="50" y="62"/>
                      <a:pt x="50" y="61"/>
                      <a:pt x="51" y="61"/>
                    </a:cubicBezTo>
                    <a:cubicBezTo>
                      <a:pt x="51" y="61"/>
                      <a:pt x="51" y="61"/>
                      <a:pt x="51" y="61"/>
                    </a:cubicBezTo>
                    <a:cubicBezTo>
                      <a:pt x="52" y="61"/>
                      <a:pt x="53" y="61"/>
                      <a:pt x="54" y="61"/>
                    </a:cubicBezTo>
                    <a:cubicBezTo>
                      <a:pt x="60" y="61"/>
                      <a:pt x="67" y="61"/>
                      <a:pt x="74" y="61"/>
                    </a:cubicBezTo>
                    <a:cubicBezTo>
                      <a:pt x="76" y="61"/>
                      <a:pt x="79" y="61"/>
                      <a:pt x="81" y="61"/>
                    </a:cubicBezTo>
                    <a:cubicBezTo>
                      <a:pt x="83" y="61"/>
                      <a:pt x="84" y="60"/>
                      <a:pt x="84" y="58"/>
                    </a:cubicBezTo>
                    <a:cubicBezTo>
                      <a:pt x="84" y="53"/>
                      <a:pt x="84" y="49"/>
                      <a:pt x="84" y="44"/>
                    </a:cubicBezTo>
                    <a:cubicBezTo>
                      <a:pt x="84" y="31"/>
                      <a:pt x="84" y="23"/>
                      <a:pt x="84" y="10"/>
                    </a:cubicBezTo>
                    <a:cubicBezTo>
                      <a:pt x="84" y="8"/>
                      <a:pt x="84" y="6"/>
                      <a:pt x="81" y="6"/>
                    </a:cubicBezTo>
                    <a:close/>
                    <a:moveTo>
                      <a:pt x="35" y="57"/>
                    </a:moveTo>
                    <a:cubicBezTo>
                      <a:pt x="25" y="57"/>
                      <a:pt x="15" y="57"/>
                      <a:pt x="5" y="57"/>
                    </a:cubicBezTo>
                    <a:cubicBezTo>
                      <a:pt x="5" y="57"/>
                      <a:pt x="6" y="54"/>
                      <a:pt x="6" y="54"/>
                    </a:cubicBezTo>
                    <a:cubicBezTo>
                      <a:pt x="7" y="54"/>
                      <a:pt x="8" y="54"/>
                      <a:pt x="8" y="54"/>
                    </a:cubicBezTo>
                    <a:cubicBezTo>
                      <a:pt x="12" y="53"/>
                      <a:pt x="16" y="52"/>
                      <a:pt x="20" y="51"/>
                    </a:cubicBezTo>
                    <a:cubicBezTo>
                      <a:pt x="25" y="51"/>
                      <a:pt x="30" y="50"/>
                      <a:pt x="34" y="51"/>
                    </a:cubicBezTo>
                    <a:cubicBezTo>
                      <a:pt x="36" y="52"/>
                      <a:pt x="38" y="53"/>
                      <a:pt x="39" y="56"/>
                    </a:cubicBezTo>
                    <a:cubicBezTo>
                      <a:pt x="38" y="56"/>
                      <a:pt x="36" y="56"/>
                      <a:pt x="35" y="57"/>
                    </a:cubicBezTo>
                    <a:close/>
                    <a:moveTo>
                      <a:pt x="40" y="8"/>
                    </a:moveTo>
                    <a:cubicBezTo>
                      <a:pt x="40" y="11"/>
                      <a:pt x="40" y="10"/>
                      <a:pt x="40" y="12"/>
                    </a:cubicBezTo>
                    <a:cubicBezTo>
                      <a:pt x="40" y="25"/>
                      <a:pt x="40" y="37"/>
                      <a:pt x="40" y="50"/>
                    </a:cubicBezTo>
                    <a:cubicBezTo>
                      <a:pt x="40" y="50"/>
                      <a:pt x="40" y="51"/>
                      <a:pt x="40" y="52"/>
                    </a:cubicBezTo>
                    <a:cubicBezTo>
                      <a:pt x="38" y="50"/>
                      <a:pt x="36" y="48"/>
                      <a:pt x="33" y="48"/>
                    </a:cubicBezTo>
                    <a:cubicBezTo>
                      <a:pt x="30" y="47"/>
                      <a:pt x="27" y="47"/>
                      <a:pt x="24" y="47"/>
                    </a:cubicBezTo>
                    <a:cubicBezTo>
                      <a:pt x="18" y="48"/>
                      <a:pt x="12" y="49"/>
                      <a:pt x="6" y="51"/>
                    </a:cubicBezTo>
                    <a:cubicBezTo>
                      <a:pt x="6" y="40"/>
                      <a:pt x="6" y="29"/>
                      <a:pt x="6" y="18"/>
                    </a:cubicBezTo>
                    <a:cubicBezTo>
                      <a:pt x="6" y="12"/>
                      <a:pt x="6" y="11"/>
                      <a:pt x="6" y="6"/>
                    </a:cubicBezTo>
                    <a:cubicBezTo>
                      <a:pt x="6" y="5"/>
                      <a:pt x="6" y="5"/>
                      <a:pt x="6" y="5"/>
                    </a:cubicBezTo>
                    <a:cubicBezTo>
                      <a:pt x="7" y="5"/>
                      <a:pt x="7" y="5"/>
                      <a:pt x="7" y="5"/>
                    </a:cubicBezTo>
                    <a:cubicBezTo>
                      <a:pt x="9" y="5"/>
                      <a:pt x="10" y="5"/>
                      <a:pt x="11" y="4"/>
                    </a:cubicBezTo>
                    <a:cubicBezTo>
                      <a:pt x="15" y="4"/>
                      <a:pt x="18" y="3"/>
                      <a:pt x="22" y="3"/>
                    </a:cubicBezTo>
                    <a:cubicBezTo>
                      <a:pt x="25" y="2"/>
                      <a:pt x="28" y="2"/>
                      <a:pt x="31" y="2"/>
                    </a:cubicBezTo>
                    <a:cubicBezTo>
                      <a:pt x="34" y="2"/>
                      <a:pt x="37" y="3"/>
                      <a:pt x="39" y="5"/>
                    </a:cubicBezTo>
                    <a:cubicBezTo>
                      <a:pt x="40" y="5"/>
                      <a:pt x="40" y="6"/>
                      <a:pt x="40" y="6"/>
                    </a:cubicBezTo>
                    <a:cubicBezTo>
                      <a:pt x="40" y="7"/>
                      <a:pt x="40" y="8"/>
                      <a:pt x="40" y="8"/>
                    </a:cubicBezTo>
                    <a:close/>
                    <a:moveTo>
                      <a:pt x="43" y="52"/>
                    </a:moveTo>
                    <a:cubicBezTo>
                      <a:pt x="43" y="41"/>
                      <a:pt x="43" y="31"/>
                      <a:pt x="43" y="20"/>
                    </a:cubicBezTo>
                    <a:cubicBezTo>
                      <a:pt x="43" y="15"/>
                      <a:pt x="43" y="15"/>
                      <a:pt x="43" y="11"/>
                    </a:cubicBezTo>
                    <a:cubicBezTo>
                      <a:pt x="43" y="9"/>
                      <a:pt x="43" y="8"/>
                      <a:pt x="43" y="7"/>
                    </a:cubicBezTo>
                    <a:cubicBezTo>
                      <a:pt x="43" y="6"/>
                      <a:pt x="43" y="6"/>
                      <a:pt x="43" y="6"/>
                    </a:cubicBezTo>
                    <a:cubicBezTo>
                      <a:pt x="43" y="5"/>
                      <a:pt x="45" y="4"/>
                      <a:pt x="46" y="4"/>
                    </a:cubicBezTo>
                    <a:cubicBezTo>
                      <a:pt x="46" y="11"/>
                      <a:pt x="46" y="15"/>
                      <a:pt x="46" y="23"/>
                    </a:cubicBezTo>
                    <a:cubicBezTo>
                      <a:pt x="46" y="22"/>
                      <a:pt x="47" y="22"/>
                      <a:pt x="48" y="21"/>
                    </a:cubicBezTo>
                    <a:cubicBezTo>
                      <a:pt x="48" y="21"/>
                      <a:pt x="50" y="20"/>
                      <a:pt x="50" y="20"/>
                    </a:cubicBezTo>
                    <a:cubicBezTo>
                      <a:pt x="51" y="20"/>
                      <a:pt x="52" y="21"/>
                      <a:pt x="52" y="21"/>
                    </a:cubicBezTo>
                    <a:cubicBezTo>
                      <a:pt x="53" y="22"/>
                      <a:pt x="54" y="22"/>
                      <a:pt x="54" y="23"/>
                    </a:cubicBezTo>
                    <a:cubicBezTo>
                      <a:pt x="54" y="14"/>
                      <a:pt x="54" y="10"/>
                      <a:pt x="54" y="2"/>
                    </a:cubicBezTo>
                    <a:cubicBezTo>
                      <a:pt x="61" y="2"/>
                      <a:pt x="68" y="4"/>
                      <a:pt x="74" y="5"/>
                    </a:cubicBezTo>
                    <a:cubicBezTo>
                      <a:pt x="75" y="5"/>
                      <a:pt x="76" y="5"/>
                      <a:pt x="78" y="5"/>
                    </a:cubicBezTo>
                    <a:cubicBezTo>
                      <a:pt x="78" y="6"/>
                      <a:pt x="78" y="6"/>
                      <a:pt x="78" y="6"/>
                    </a:cubicBezTo>
                    <a:cubicBezTo>
                      <a:pt x="78" y="7"/>
                      <a:pt x="78" y="7"/>
                      <a:pt x="78" y="7"/>
                    </a:cubicBezTo>
                    <a:cubicBezTo>
                      <a:pt x="78" y="13"/>
                      <a:pt x="78" y="14"/>
                      <a:pt x="78" y="19"/>
                    </a:cubicBezTo>
                    <a:cubicBezTo>
                      <a:pt x="78" y="30"/>
                      <a:pt x="78" y="40"/>
                      <a:pt x="78" y="51"/>
                    </a:cubicBezTo>
                    <a:cubicBezTo>
                      <a:pt x="72" y="49"/>
                      <a:pt x="66" y="48"/>
                      <a:pt x="60" y="48"/>
                    </a:cubicBezTo>
                    <a:cubicBezTo>
                      <a:pt x="57" y="47"/>
                      <a:pt x="54" y="47"/>
                      <a:pt x="51" y="48"/>
                    </a:cubicBezTo>
                    <a:cubicBezTo>
                      <a:pt x="48" y="48"/>
                      <a:pt x="45" y="50"/>
                      <a:pt x="43" y="52"/>
                    </a:cubicBezTo>
                    <a:close/>
                    <a:moveTo>
                      <a:pt x="49" y="57"/>
                    </a:moveTo>
                    <a:cubicBezTo>
                      <a:pt x="48" y="56"/>
                      <a:pt x="46" y="56"/>
                      <a:pt x="44" y="56"/>
                    </a:cubicBezTo>
                    <a:cubicBezTo>
                      <a:pt x="45" y="53"/>
                      <a:pt x="47" y="52"/>
                      <a:pt x="49" y="51"/>
                    </a:cubicBezTo>
                    <a:cubicBezTo>
                      <a:pt x="54" y="50"/>
                      <a:pt x="59" y="51"/>
                      <a:pt x="63" y="51"/>
                    </a:cubicBezTo>
                    <a:cubicBezTo>
                      <a:pt x="67" y="52"/>
                      <a:pt x="71" y="53"/>
                      <a:pt x="75" y="54"/>
                    </a:cubicBezTo>
                    <a:cubicBezTo>
                      <a:pt x="76" y="54"/>
                      <a:pt x="77" y="54"/>
                      <a:pt x="78" y="54"/>
                    </a:cubicBezTo>
                    <a:cubicBezTo>
                      <a:pt x="78" y="54"/>
                      <a:pt x="78" y="57"/>
                      <a:pt x="78" y="57"/>
                    </a:cubicBezTo>
                    <a:cubicBezTo>
                      <a:pt x="69" y="57"/>
                      <a:pt x="59" y="57"/>
                      <a:pt x="49" y="57"/>
                    </a:cubicBezTo>
                    <a:close/>
                  </a:path>
                </a:pathLst>
              </a:custGeom>
              <a:solidFill>
                <a:schemeClr val="accent1"/>
              </a:solidFill>
              <a:ln w="9525">
                <a:noFill/>
                <a:round/>
              </a:ln>
            </p:spPr>
            <p:txBody>
              <a:bodyPr anchor="ctr"/>
              <a:lstStyle/>
              <a:p>
                <a:pPr algn="ctr"/>
                <a:endParaRPr dirty="0"/>
              </a:p>
            </p:txBody>
          </p:sp>
          <p:sp>
            <p:nvSpPr>
              <p:cNvPr id="48" name="ïṧḷîḋê"/>
              <p:cNvSpPr/>
              <p:nvPr/>
            </p:nvSpPr>
            <p:spPr bwMode="auto">
              <a:xfrm>
                <a:off x="5701275" y="1952225"/>
                <a:ext cx="1878" cy="1878"/>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noFill/>
                <a:round/>
              </a:ln>
            </p:spPr>
            <p:txBody>
              <a:bodyPr anchor="ctr"/>
              <a:lstStyle/>
              <a:p>
                <a:pPr algn="ctr"/>
                <a:endParaRPr/>
              </a:p>
            </p:txBody>
          </p:sp>
          <p:sp>
            <p:nvSpPr>
              <p:cNvPr id="49" name="íṣľíde"/>
              <p:cNvSpPr/>
              <p:nvPr/>
            </p:nvSpPr>
            <p:spPr bwMode="auto">
              <a:xfrm>
                <a:off x="5697520" y="1952225"/>
                <a:ext cx="3755" cy="1878"/>
              </a:xfrm>
              <a:custGeom>
                <a:avLst/>
                <a:gdLst/>
                <a:ahLst/>
                <a:cxnLst>
                  <a:cxn ang="0">
                    <a:pos x="0" y="0"/>
                  </a:cxn>
                  <a:cxn ang="0">
                    <a:pos x="2" y="0"/>
                  </a:cxn>
                  <a:cxn ang="0">
                    <a:pos x="0" y="0"/>
                  </a:cxn>
                </a:cxnLst>
                <a:rect l="0" t="0" r="r" b="b"/>
                <a:pathLst>
                  <a:path w="2">
                    <a:moveTo>
                      <a:pt x="0" y="0"/>
                    </a:moveTo>
                    <a:lnTo>
                      <a:pt x="2" y="0"/>
                    </a:lnTo>
                    <a:lnTo>
                      <a:pt x="0" y="0"/>
                    </a:lnTo>
                    <a:close/>
                  </a:path>
                </a:pathLst>
              </a:custGeom>
              <a:grpFill/>
              <a:ln w="9525">
                <a:noFill/>
                <a:round/>
              </a:ln>
            </p:spPr>
            <p:txBody>
              <a:bodyPr anchor="ctr"/>
              <a:lstStyle/>
              <a:p>
                <a:pPr algn="ctr"/>
                <a:endParaRPr/>
              </a:p>
            </p:txBody>
          </p:sp>
          <p:sp>
            <p:nvSpPr>
              <p:cNvPr id="50" name="îṧliḓê"/>
              <p:cNvSpPr/>
              <p:nvPr/>
            </p:nvSpPr>
            <p:spPr bwMode="auto">
              <a:xfrm>
                <a:off x="5697520" y="1952225"/>
                <a:ext cx="1878" cy="1878"/>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noFill/>
                <a:round/>
              </a:ln>
            </p:spPr>
            <p:txBody>
              <a:bodyPr anchor="ctr"/>
              <a:lstStyle/>
              <a:p>
                <a:pPr algn="ctr"/>
                <a:endParaRPr/>
              </a:p>
            </p:txBody>
          </p:sp>
        </p:grpSp>
        <p:sp>
          <p:nvSpPr>
            <p:cNvPr id="19" name="iṧḻiḋè"/>
            <p:cNvSpPr/>
            <p:nvPr/>
          </p:nvSpPr>
          <p:spPr bwMode="auto">
            <a:xfrm>
              <a:off x="8395944" y="2530051"/>
              <a:ext cx="247759" cy="281545"/>
            </a:xfrm>
            <a:custGeom>
              <a:avLst/>
              <a:gdLst/>
              <a:ahLst/>
              <a:cxnLst>
                <a:cxn ang="0">
                  <a:pos x="3" y="50"/>
                </a:cxn>
                <a:cxn ang="0">
                  <a:pos x="7" y="60"/>
                </a:cxn>
                <a:cxn ang="0">
                  <a:pos x="26" y="77"/>
                </a:cxn>
                <a:cxn ang="0">
                  <a:pos x="33" y="0"/>
                </a:cxn>
                <a:cxn ang="0">
                  <a:pos x="50" y="12"/>
                </a:cxn>
                <a:cxn ang="0">
                  <a:pos x="57" y="16"/>
                </a:cxn>
                <a:cxn ang="0">
                  <a:pos x="49" y="22"/>
                </a:cxn>
                <a:cxn ang="0">
                  <a:pos x="51" y="16"/>
                </a:cxn>
                <a:cxn ang="0">
                  <a:pos x="48" y="11"/>
                </a:cxn>
                <a:cxn ang="0">
                  <a:pos x="46" y="20"/>
                </a:cxn>
                <a:cxn ang="0">
                  <a:pos x="44" y="18"/>
                </a:cxn>
                <a:cxn ang="0">
                  <a:pos x="45" y="15"/>
                </a:cxn>
                <a:cxn ang="0">
                  <a:pos x="29" y="16"/>
                </a:cxn>
                <a:cxn ang="0">
                  <a:pos x="34" y="16"/>
                </a:cxn>
                <a:cxn ang="0">
                  <a:pos x="36" y="10"/>
                </a:cxn>
                <a:cxn ang="0">
                  <a:pos x="34" y="10"/>
                </a:cxn>
                <a:cxn ang="0">
                  <a:pos x="42" y="16"/>
                </a:cxn>
                <a:cxn ang="0">
                  <a:pos x="37" y="23"/>
                </a:cxn>
                <a:cxn ang="0">
                  <a:pos x="32" y="22"/>
                </a:cxn>
                <a:cxn ang="0">
                  <a:pos x="27" y="25"/>
                </a:cxn>
                <a:cxn ang="0">
                  <a:pos x="23" y="23"/>
                </a:cxn>
                <a:cxn ang="0">
                  <a:pos x="27" y="20"/>
                </a:cxn>
                <a:cxn ang="0">
                  <a:pos x="27" y="16"/>
                </a:cxn>
                <a:cxn ang="0">
                  <a:pos x="32" y="24"/>
                </a:cxn>
                <a:cxn ang="0">
                  <a:pos x="15" y="16"/>
                </a:cxn>
                <a:cxn ang="0">
                  <a:pos x="22" y="16"/>
                </a:cxn>
                <a:cxn ang="0">
                  <a:pos x="21" y="10"/>
                </a:cxn>
                <a:cxn ang="0">
                  <a:pos x="27" y="11"/>
                </a:cxn>
                <a:cxn ang="0">
                  <a:pos x="22" y="12"/>
                </a:cxn>
                <a:cxn ang="0">
                  <a:pos x="24" y="15"/>
                </a:cxn>
                <a:cxn ang="0">
                  <a:pos x="25" y="15"/>
                </a:cxn>
                <a:cxn ang="0">
                  <a:pos x="18" y="22"/>
                </a:cxn>
                <a:cxn ang="0">
                  <a:pos x="17" y="24"/>
                </a:cxn>
                <a:cxn ang="0">
                  <a:pos x="23" y="26"/>
                </a:cxn>
                <a:cxn ang="0">
                  <a:pos x="23" y="28"/>
                </a:cxn>
                <a:cxn ang="0">
                  <a:pos x="42" y="39"/>
                </a:cxn>
                <a:cxn ang="0">
                  <a:pos x="48" y="39"/>
                </a:cxn>
                <a:cxn ang="0">
                  <a:pos x="49" y="32"/>
                </a:cxn>
                <a:cxn ang="0">
                  <a:pos x="60" y="24"/>
                </a:cxn>
                <a:cxn ang="0">
                  <a:pos x="51" y="25"/>
                </a:cxn>
                <a:cxn ang="0">
                  <a:pos x="53" y="30"/>
                </a:cxn>
                <a:cxn ang="0">
                  <a:pos x="54" y="28"/>
                </a:cxn>
                <a:cxn ang="0">
                  <a:pos x="53" y="26"/>
                </a:cxn>
                <a:cxn ang="0">
                  <a:pos x="56" y="33"/>
                </a:cxn>
                <a:cxn ang="0">
                  <a:pos x="52" y="31"/>
                </a:cxn>
                <a:cxn ang="0">
                  <a:pos x="42" y="31"/>
                </a:cxn>
                <a:cxn ang="0">
                  <a:pos x="47" y="26"/>
                </a:cxn>
                <a:cxn ang="0">
                  <a:pos x="39" y="28"/>
                </a:cxn>
                <a:cxn ang="0">
                  <a:pos x="41" y="31"/>
                </a:cxn>
                <a:cxn ang="0">
                  <a:pos x="40" y="35"/>
                </a:cxn>
                <a:cxn ang="0">
                  <a:pos x="32" y="36"/>
                </a:cxn>
                <a:cxn ang="0">
                  <a:pos x="25" y="32"/>
                </a:cxn>
                <a:cxn ang="0">
                  <a:pos x="30" y="30"/>
                </a:cxn>
                <a:cxn ang="0">
                  <a:pos x="37" y="30"/>
                </a:cxn>
                <a:cxn ang="0">
                  <a:pos x="31" y="28"/>
                </a:cxn>
                <a:cxn ang="0">
                  <a:pos x="38" y="25"/>
                </a:cxn>
                <a:cxn ang="0">
                  <a:pos x="39" y="25"/>
                </a:cxn>
                <a:cxn ang="0">
                  <a:pos x="44" y="23"/>
                </a:cxn>
                <a:cxn ang="0">
                  <a:pos x="48" y="23"/>
                </a:cxn>
                <a:cxn ang="0">
                  <a:pos x="57" y="19"/>
                </a:cxn>
              </a:cxnLst>
              <a:rect l="0" t="0" r="r" b="b"/>
              <a:pathLst>
                <a:path w="68" h="77">
                  <a:moveTo>
                    <a:pt x="33" y="0"/>
                  </a:moveTo>
                  <a:cubicBezTo>
                    <a:pt x="17" y="0"/>
                    <a:pt x="6" y="13"/>
                    <a:pt x="6" y="29"/>
                  </a:cubicBezTo>
                  <a:cubicBezTo>
                    <a:pt x="6" y="30"/>
                    <a:pt x="6" y="31"/>
                    <a:pt x="6" y="33"/>
                  </a:cubicBezTo>
                  <a:cubicBezTo>
                    <a:pt x="6" y="35"/>
                    <a:pt x="2" y="44"/>
                    <a:pt x="1" y="46"/>
                  </a:cubicBezTo>
                  <a:cubicBezTo>
                    <a:pt x="0" y="47"/>
                    <a:pt x="1" y="50"/>
                    <a:pt x="3" y="50"/>
                  </a:cubicBezTo>
                  <a:cubicBezTo>
                    <a:pt x="6" y="50"/>
                    <a:pt x="6" y="51"/>
                    <a:pt x="5" y="52"/>
                  </a:cubicBezTo>
                  <a:cubicBezTo>
                    <a:pt x="4" y="53"/>
                    <a:pt x="5" y="55"/>
                    <a:pt x="5" y="55"/>
                  </a:cubicBezTo>
                  <a:cubicBezTo>
                    <a:pt x="5" y="55"/>
                    <a:pt x="8" y="56"/>
                    <a:pt x="8" y="56"/>
                  </a:cubicBezTo>
                  <a:cubicBezTo>
                    <a:pt x="8" y="56"/>
                    <a:pt x="7" y="57"/>
                    <a:pt x="7" y="58"/>
                  </a:cubicBezTo>
                  <a:cubicBezTo>
                    <a:pt x="7" y="58"/>
                    <a:pt x="7" y="60"/>
                    <a:pt x="7" y="60"/>
                  </a:cubicBezTo>
                  <a:cubicBezTo>
                    <a:pt x="7" y="60"/>
                    <a:pt x="8" y="61"/>
                    <a:pt x="9" y="62"/>
                  </a:cubicBezTo>
                  <a:cubicBezTo>
                    <a:pt x="11" y="63"/>
                    <a:pt x="10" y="66"/>
                    <a:pt x="10" y="67"/>
                  </a:cubicBezTo>
                  <a:cubicBezTo>
                    <a:pt x="10" y="68"/>
                    <a:pt x="11" y="72"/>
                    <a:pt x="15" y="72"/>
                  </a:cubicBezTo>
                  <a:cubicBezTo>
                    <a:pt x="18" y="72"/>
                    <a:pt x="24" y="69"/>
                    <a:pt x="24" y="69"/>
                  </a:cubicBezTo>
                  <a:cubicBezTo>
                    <a:pt x="26" y="77"/>
                    <a:pt x="26" y="77"/>
                    <a:pt x="26" y="77"/>
                  </a:cubicBezTo>
                  <a:cubicBezTo>
                    <a:pt x="27" y="77"/>
                    <a:pt x="47" y="70"/>
                    <a:pt x="52" y="69"/>
                  </a:cubicBezTo>
                  <a:cubicBezTo>
                    <a:pt x="53" y="69"/>
                    <a:pt x="53" y="68"/>
                    <a:pt x="54" y="68"/>
                  </a:cubicBezTo>
                  <a:cubicBezTo>
                    <a:pt x="52" y="58"/>
                    <a:pt x="52" y="58"/>
                    <a:pt x="52" y="58"/>
                  </a:cubicBezTo>
                  <a:cubicBezTo>
                    <a:pt x="56" y="52"/>
                    <a:pt x="64" y="43"/>
                    <a:pt x="65" y="34"/>
                  </a:cubicBezTo>
                  <a:cubicBezTo>
                    <a:pt x="68" y="12"/>
                    <a:pt x="52" y="0"/>
                    <a:pt x="33" y="0"/>
                  </a:cubicBezTo>
                  <a:close/>
                  <a:moveTo>
                    <a:pt x="50" y="16"/>
                  </a:moveTo>
                  <a:cubicBezTo>
                    <a:pt x="50" y="16"/>
                    <a:pt x="50" y="16"/>
                    <a:pt x="50" y="16"/>
                  </a:cubicBezTo>
                  <a:cubicBezTo>
                    <a:pt x="50" y="16"/>
                    <a:pt x="50" y="16"/>
                    <a:pt x="50" y="16"/>
                  </a:cubicBezTo>
                  <a:cubicBezTo>
                    <a:pt x="50" y="15"/>
                    <a:pt x="50" y="14"/>
                    <a:pt x="50" y="13"/>
                  </a:cubicBezTo>
                  <a:cubicBezTo>
                    <a:pt x="50" y="13"/>
                    <a:pt x="50" y="12"/>
                    <a:pt x="50" y="12"/>
                  </a:cubicBezTo>
                  <a:cubicBezTo>
                    <a:pt x="51" y="11"/>
                    <a:pt x="51" y="11"/>
                    <a:pt x="51" y="11"/>
                  </a:cubicBezTo>
                  <a:cubicBezTo>
                    <a:pt x="51" y="11"/>
                    <a:pt x="51" y="11"/>
                    <a:pt x="51" y="11"/>
                  </a:cubicBezTo>
                  <a:cubicBezTo>
                    <a:pt x="52" y="11"/>
                    <a:pt x="52" y="11"/>
                    <a:pt x="52" y="11"/>
                  </a:cubicBezTo>
                  <a:cubicBezTo>
                    <a:pt x="55" y="12"/>
                    <a:pt x="56" y="14"/>
                    <a:pt x="57" y="16"/>
                  </a:cubicBezTo>
                  <a:cubicBezTo>
                    <a:pt x="57" y="16"/>
                    <a:pt x="57" y="16"/>
                    <a:pt x="57" y="16"/>
                  </a:cubicBezTo>
                  <a:cubicBezTo>
                    <a:pt x="57" y="17"/>
                    <a:pt x="57" y="17"/>
                    <a:pt x="56" y="18"/>
                  </a:cubicBezTo>
                  <a:cubicBezTo>
                    <a:pt x="55" y="18"/>
                    <a:pt x="55" y="18"/>
                    <a:pt x="54" y="19"/>
                  </a:cubicBezTo>
                  <a:cubicBezTo>
                    <a:pt x="53" y="20"/>
                    <a:pt x="53" y="21"/>
                    <a:pt x="52" y="22"/>
                  </a:cubicBezTo>
                  <a:cubicBezTo>
                    <a:pt x="51" y="22"/>
                    <a:pt x="51" y="22"/>
                    <a:pt x="50" y="22"/>
                  </a:cubicBezTo>
                  <a:cubicBezTo>
                    <a:pt x="50" y="22"/>
                    <a:pt x="49" y="22"/>
                    <a:pt x="49" y="22"/>
                  </a:cubicBezTo>
                  <a:cubicBezTo>
                    <a:pt x="49" y="22"/>
                    <a:pt x="49" y="21"/>
                    <a:pt x="48" y="21"/>
                  </a:cubicBezTo>
                  <a:cubicBezTo>
                    <a:pt x="48" y="21"/>
                    <a:pt x="48" y="20"/>
                    <a:pt x="48" y="20"/>
                  </a:cubicBezTo>
                  <a:cubicBezTo>
                    <a:pt x="48" y="19"/>
                    <a:pt x="48" y="19"/>
                    <a:pt x="48" y="18"/>
                  </a:cubicBezTo>
                  <a:cubicBezTo>
                    <a:pt x="49" y="17"/>
                    <a:pt x="50" y="17"/>
                    <a:pt x="51" y="17"/>
                  </a:cubicBezTo>
                  <a:cubicBezTo>
                    <a:pt x="51" y="16"/>
                    <a:pt x="51" y="16"/>
                    <a:pt x="51" y="16"/>
                  </a:cubicBezTo>
                  <a:cubicBezTo>
                    <a:pt x="51" y="16"/>
                    <a:pt x="51" y="16"/>
                    <a:pt x="50" y="16"/>
                  </a:cubicBezTo>
                  <a:close/>
                  <a:moveTo>
                    <a:pt x="43" y="7"/>
                  </a:moveTo>
                  <a:cubicBezTo>
                    <a:pt x="43" y="7"/>
                    <a:pt x="43" y="7"/>
                    <a:pt x="43" y="7"/>
                  </a:cubicBezTo>
                  <a:cubicBezTo>
                    <a:pt x="45" y="7"/>
                    <a:pt x="46" y="8"/>
                    <a:pt x="48" y="9"/>
                  </a:cubicBezTo>
                  <a:cubicBezTo>
                    <a:pt x="48" y="9"/>
                    <a:pt x="49" y="10"/>
                    <a:pt x="48" y="11"/>
                  </a:cubicBezTo>
                  <a:cubicBezTo>
                    <a:pt x="48" y="12"/>
                    <a:pt x="48" y="13"/>
                    <a:pt x="48" y="13"/>
                  </a:cubicBezTo>
                  <a:cubicBezTo>
                    <a:pt x="48" y="14"/>
                    <a:pt x="48" y="15"/>
                    <a:pt x="48" y="16"/>
                  </a:cubicBezTo>
                  <a:cubicBezTo>
                    <a:pt x="48" y="16"/>
                    <a:pt x="48" y="16"/>
                    <a:pt x="48" y="16"/>
                  </a:cubicBezTo>
                  <a:cubicBezTo>
                    <a:pt x="47" y="17"/>
                    <a:pt x="46" y="19"/>
                    <a:pt x="46" y="19"/>
                  </a:cubicBezTo>
                  <a:cubicBezTo>
                    <a:pt x="46" y="20"/>
                    <a:pt x="46" y="20"/>
                    <a:pt x="46" y="20"/>
                  </a:cubicBezTo>
                  <a:cubicBezTo>
                    <a:pt x="45" y="20"/>
                    <a:pt x="45" y="20"/>
                    <a:pt x="45" y="20"/>
                  </a:cubicBezTo>
                  <a:cubicBezTo>
                    <a:pt x="44" y="21"/>
                    <a:pt x="44" y="21"/>
                    <a:pt x="44" y="21"/>
                  </a:cubicBezTo>
                  <a:cubicBezTo>
                    <a:pt x="44" y="21"/>
                    <a:pt x="44" y="21"/>
                    <a:pt x="43" y="21"/>
                  </a:cubicBezTo>
                  <a:cubicBezTo>
                    <a:pt x="43" y="20"/>
                    <a:pt x="43" y="20"/>
                    <a:pt x="43" y="20"/>
                  </a:cubicBezTo>
                  <a:cubicBezTo>
                    <a:pt x="44" y="19"/>
                    <a:pt x="44" y="18"/>
                    <a:pt x="44" y="18"/>
                  </a:cubicBezTo>
                  <a:cubicBezTo>
                    <a:pt x="44" y="17"/>
                    <a:pt x="44" y="17"/>
                    <a:pt x="44" y="16"/>
                  </a:cubicBezTo>
                  <a:cubicBezTo>
                    <a:pt x="44" y="16"/>
                    <a:pt x="44" y="16"/>
                    <a:pt x="44" y="16"/>
                  </a:cubicBezTo>
                  <a:cubicBezTo>
                    <a:pt x="45" y="16"/>
                    <a:pt x="45" y="16"/>
                    <a:pt x="45" y="16"/>
                  </a:cubicBezTo>
                  <a:cubicBezTo>
                    <a:pt x="45" y="16"/>
                    <a:pt x="45" y="16"/>
                    <a:pt x="45" y="16"/>
                  </a:cubicBezTo>
                  <a:cubicBezTo>
                    <a:pt x="45" y="15"/>
                    <a:pt x="45" y="15"/>
                    <a:pt x="45" y="15"/>
                  </a:cubicBezTo>
                  <a:cubicBezTo>
                    <a:pt x="45" y="15"/>
                    <a:pt x="45" y="15"/>
                    <a:pt x="45" y="15"/>
                  </a:cubicBezTo>
                  <a:cubicBezTo>
                    <a:pt x="39" y="13"/>
                    <a:pt x="40" y="8"/>
                    <a:pt x="43" y="7"/>
                  </a:cubicBezTo>
                  <a:close/>
                  <a:moveTo>
                    <a:pt x="29" y="16"/>
                  </a:moveTo>
                  <a:cubicBezTo>
                    <a:pt x="29" y="16"/>
                    <a:pt x="29" y="16"/>
                    <a:pt x="29" y="16"/>
                  </a:cubicBezTo>
                  <a:cubicBezTo>
                    <a:pt x="29" y="16"/>
                    <a:pt x="29" y="16"/>
                    <a:pt x="29" y="16"/>
                  </a:cubicBezTo>
                  <a:cubicBezTo>
                    <a:pt x="30" y="16"/>
                    <a:pt x="30" y="16"/>
                    <a:pt x="33" y="18"/>
                  </a:cubicBezTo>
                  <a:cubicBezTo>
                    <a:pt x="33" y="18"/>
                    <a:pt x="33" y="18"/>
                    <a:pt x="33" y="18"/>
                  </a:cubicBezTo>
                  <a:cubicBezTo>
                    <a:pt x="34" y="17"/>
                    <a:pt x="34" y="17"/>
                    <a:pt x="34" y="17"/>
                  </a:cubicBezTo>
                  <a:cubicBezTo>
                    <a:pt x="34" y="17"/>
                    <a:pt x="34" y="17"/>
                    <a:pt x="34" y="17"/>
                  </a:cubicBezTo>
                  <a:cubicBezTo>
                    <a:pt x="34" y="16"/>
                    <a:pt x="34" y="16"/>
                    <a:pt x="34" y="16"/>
                  </a:cubicBezTo>
                  <a:cubicBezTo>
                    <a:pt x="32" y="15"/>
                    <a:pt x="30" y="14"/>
                    <a:pt x="29" y="13"/>
                  </a:cubicBezTo>
                  <a:cubicBezTo>
                    <a:pt x="27" y="8"/>
                    <a:pt x="31" y="6"/>
                    <a:pt x="31" y="6"/>
                  </a:cubicBezTo>
                  <a:cubicBezTo>
                    <a:pt x="32" y="6"/>
                    <a:pt x="34" y="6"/>
                    <a:pt x="35" y="6"/>
                  </a:cubicBezTo>
                  <a:cubicBezTo>
                    <a:pt x="37" y="6"/>
                    <a:pt x="39" y="6"/>
                    <a:pt x="40" y="7"/>
                  </a:cubicBezTo>
                  <a:cubicBezTo>
                    <a:pt x="40" y="11"/>
                    <a:pt x="36" y="12"/>
                    <a:pt x="36" y="10"/>
                  </a:cubicBezTo>
                  <a:cubicBezTo>
                    <a:pt x="36" y="9"/>
                    <a:pt x="36" y="9"/>
                    <a:pt x="36" y="9"/>
                  </a:cubicBezTo>
                  <a:cubicBezTo>
                    <a:pt x="35" y="9"/>
                    <a:pt x="35" y="9"/>
                    <a:pt x="35" y="9"/>
                  </a:cubicBezTo>
                  <a:cubicBezTo>
                    <a:pt x="35" y="9"/>
                    <a:pt x="35" y="9"/>
                    <a:pt x="35" y="9"/>
                  </a:cubicBezTo>
                  <a:cubicBezTo>
                    <a:pt x="34" y="9"/>
                    <a:pt x="34" y="9"/>
                    <a:pt x="34" y="9"/>
                  </a:cubicBezTo>
                  <a:cubicBezTo>
                    <a:pt x="34" y="10"/>
                    <a:pt x="34" y="10"/>
                    <a:pt x="34" y="10"/>
                  </a:cubicBezTo>
                  <a:cubicBezTo>
                    <a:pt x="35" y="11"/>
                    <a:pt x="35" y="11"/>
                    <a:pt x="35" y="11"/>
                  </a:cubicBezTo>
                  <a:cubicBezTo>
                    <a:pt x="35" y="12"/>
                    <a:pt x="35" y="12"/>
                    <a:pt x="35" y="12"/>
                  </a:cubicBezTo>
                  <a:cubicBezTo>
                    <a:pt x="36" y="12"/>
                    <a:pt x="36" y="13"/>
                    <a:pt x="37" y="13"/>
                  </a:cubicBezTo>
                  <a:cubicBezTo>
                    <a:pt x="38" y="14"/>
                    <a:pt x="39" y="14"/>
                    <a:pt x="40" y="15"/>
                  </a:cubicBezTo>
                  <a:cubicBezTo>
                    <a:pt x="41" y="15"/>
                    <a:pt x="41" y="15"/>
                    <a:pt x="42" y="16"/>
                  </a:cubicBezTo>
                  <a:cubicBezTo>
                    <a:pt x="42" y="16"/>
                    <a:pt x="42" y="17"/>
                    <a:pt x="42" y="18"/>
                  </a:cubicBezTo>
                  <a:cubicBezTo>
                    <a:pt x="42" y="18"/>
                    <a:pt x="42" y="19"/>
                    <a:pt x="42" y="19"/>
                  </a:cubicBezTo>
                  <a:cubicBezTo>
                    <a:pt x="41" y="20"/>
                    <a:pt x="41" y="21"/>
                    <a:pt x="40" y="22"/>
                  </a:cubicBezTo>
                  <a:cubicBezTo>
                    <a:pt x="40" y="22"/>
                    <a:pt x="39" y="22"/>
                    <a:pt x="39" y="23"/>
                  </a:cubicBezTo>
                  <a:cubicBezTo>
                    <a:pt x="38" y="23"/>
                    <a:pt x="37" y="23"/>
                    <a:pt x="37" y="23"/>
                  </a:cubicBezTo>
                  <a:cubicBezTo>
                    <a:pt x="36" y="23"/>
                    <a:pt x="34" y="23"/>
                    <a:pt x="34" y="22"/>
                  </a:cubicBezTo>
                  <a:cubicBezTo>
                    <a:pt x="33" y="22"/>
                    <a:pt x="33" y="22"/>
                    <a:pt x="33" y="22"/>
                  </a:cubicBezTo>
                  <a:cubicBezTo>
                    <a:pt x="32" y="22"/>
                    <a:pt x="32" y="22"/>
                    <a:pt x="32" y="22"/>
                  </a:cubicBezTo>
                  <a:cubicBezTo>
                    <a:pt x="32" y="22"/>
                    <a:pt x="32" y="22"/>
                    <a:pt x="32" y="22"/>
                  </a:cubicBezTo>
                  <a:cubicBezTo>
                    <a:pt x="32" y="22"/>
                    <a:pt x="32" y="22"/>
                    <a:pt x="32" y="22"/>
                  </a:cubicBezTo>
                  <a:cubicBezTo>
                    <a:pt x="31" y="22"/>
                    <a:pt x="31" y="22"/>
                    <a:pt x="31" y="22"/>
                  </a:cubicBezTo>
                  <a:cubicBezTo>
                    <a:pt x="31" y="23"/>
                    <a:pt x="31" y="23"/>
                    <a:pt x="31" y="24"/>
                  </a:cubicBezTo>
                  <a:cubicBezTo>
                    <a:pt x="30" y="24"/>
                    <a:pt x="30" y="25"/>
                    <a:pt x="29" y="25"/>
                  </a:cubicBezTo>
                  <a:cubicBezTo>
                    <a:pt x="29" y="25"/>
                    <a:pt x="28" y="25"/>
                    <a:pt x="27" y="25"/>
                  </a:cubicBezTo>
                  <a:cubicBezTo>
                    <a:pt x="27" y="25"/>
                    <a:pt x="27" y="25"/>
                    <a:pt x="27" y="25"/>
                  </a:cubicBezTo>
                  <a:cubicBezTo>
                    <a:pt x="26" y="25"/>
                    <a:pt x="26" y="25"/>
                    <a:pt x="25" y="25"/>
                  </a:cubicBezTo>
                  <a:cubicBezTo>
                    <a:pt x="24" y="25"/>
                    <a:pt x="24" y="25"/>
                    <a:pt x="24" y="25"/>
                  </a:cubicBezTo>
                  <a:cubicBezTo>
                    <a:pt x="24" y="25"/>
                    <a:pt x="24" y="25"/>
                    <a:pt x="24" y="25"/>
                  </a:cubicBezTo>
                  <a:cubicBezTo>
                    <a:pt x="24" y="25"/>
                    <a:pt x="24" y="24"/>
                    <a:pt x="23" y="24"/>
                  </a:cubicBezTo>
                  <a:cubicBezTo>
                    <a:pt x="23" y="23"/>
                    <a:pt x="23" y="23"/>
                    <a:pt x="23" y="23"/>
                  </a:cubicBezTo>
                  <a:cubicBezTo>
                    <a:pt x="23" y="22"/>
                    <a:pt x="23" y="22"/>
                    <a:pt x="24" y="21"/>
                  </a:cubicBezTo>
                  <a:cubicBezTo>
                    <a:pt x="24" y="21"/>
                    <a:pt x="25" y="21"/>
                    <a:pt x="25" y="20"/>
                  </a:cubicBezTo>
                  <a:cubicBezTo>
                    <a:pt x="26" y="20"/>
                    <a:pt x="26" y="20"/>
                    <a:pt x="26" y="20"/>
                  </a:cubicBezTo>
                  <a:cubicBezTo>
                    <a:pt x="26" y="20"/>
                    <a:pt x="26" y="20"/>
                    <a:pt x="26" y="20"/>
                  </a:cubicBezTo>
                  <a:cubicBezTo>
                    <a:pt x="27" y="20"/>
                    <a:pt x="27" y="20"/>
                    <a:pt x="27" y="20"/>
                  </a:cubicBezTo>
                  <a:cubicBezTo>
                    <a:pt x="27" y="19"/>
                    <a:pt x="27" y="19"/>
                    <a:pt x="27" y="19"/>
                  </a:cubicBezTo>
                  <a:cubicBezTo>
                    <a:pt x="27" y="19"/>
                    <a:pt x="27" y="18"/>
                    <a:pt x="26" y="18"/>
                  </a:cubicBezTo>
                  <a:cubicBezTo>
                    <a:pt x="26" y="18"/>
                    <a:pt x="26" y="18"/>
                    <a:pt x="25" y="19"/>
                  </a:cubicBezTo>
                  <a:cubicBezTo>
                    <a:pt x="25" y="18"/>
                    <a:pt x="26" y="17"/>
                    <a:pt x="26" y="17"/>
                  </a:cubicBezTo>
                  <a:cubicBezTo>
                    <a:pt x="26" y="16"/>
                    <a:pt x="26" y="16"/>
                    <a:pt x="27" y="16"/>
                  </a:cubicBezTo>
                  <a:cubicBezTo>
                    <a:pt x="27" y="16"/>
                    <a:pt x="28" y="16"/>
                    <a:pt x="28" y="16"/>
                  </a:cubicBezTo>
                  <a:lnTo>
                    <a:pt x="29" y="16"/>
                  </a:lnTo>
                  <a:close/>
                  <a:moveTo>
                    <a:pt x="33" y="24"/>
                  </a:moveTo>
                  <a:cubicBezTo>
                    <a:pt x="33" y="24"/>
                    <a:pt x="33" y="24"/>
                    <a:pt x="33" y="24"/>
                  </a:cubicBezTo>
                  <a:cubicBezTo>
                    <a:pt x="32" y="24"/>
                    <a:pt x="32" y="24"/>
                    <a:pt x="32" y="24"/>
                  </a:cubicBezTo>
                  <a:cubicBezTo>
                    <a:pt x="32" y="23"/>
                    <a:pt x="32" y="23"/>
                    <a:pt x="32" y="23"/>
                  </a:cubicBezTo>
                  <a:cubicBezTo>
                    <a:pt x="33" y="24"/>
                    <a:pt x="33" y="24"/>
                    <a:pt x="33" y="24"/>
                  </a:cubicBezTo>
                  <a:close/>
                  <a:moveTo>
                    <a:pt x="15" y="22"/>
                  </a:moveTo>
                  <a:cubicBezTo>
                    <a:pt x="15" y="22"/>
                    <a:pt x="14" y="20"/>
                    <a:pt x="14" y="19"/>
                  </a:cubicBezTo>
                  <a:cubicBezTo>
                    <a:pt x="14" y="18"/>
                    <a:pt x="15" y="17"/>
                    <a:pt x="15" y="16"/>
                  </a:cubicBezTo>
                  <a:cubicBezTo>
                    <a:pt x="16" y="16"/>
                    <a:pt x="17" y="16"/>
                    <a:pt x="18" y="16"/>
                  </a:cubicBezTo>
                  <a:cubicBezTo>
                    <a:pt x="19" y="16"/>
                    <a:pt x="20" y="16"/>
                    <a:pt x="21" y="17"/>
                  </a:cubicBezTo>
                  <a:cubicBezTo>
                    <a:pt x="22" y="17"/>
                    <a:pt x="22" y="17"/>
                    <a:pt x="22" y="17"/>
                  </a:cubicBezTo>
                  <a:cubicBezTo>
                    <a:pt x="22" y="17"/>
                    <a:pt x="22" y="17"/>
                    <a:pt x="22" y="16"/>
                  </a:cubicBezTo>
                  <a:cubicBezTo>
                    <a:pt x="22" y="16"/>
                    <a:pt x="22" y="16"/>
                    <a:pt x="22" y="16"/>
                  </a:cubicBezTo>
                  <a:cubicBezTo>
                    <a:pt x="22" y="15"/>
                    <a:pt x="22" y="15"/>
                    <a:pt x="22" y="15"/>
                  </a:cubicBezTo>
                  <a:cubicBezTo>
                    <a:pt x="20" y="15"/>
                    <a:pt x="19" y="14"/>
                    <a:pt x="18" y="14"/>
                  </a:cubicBezTo>
                  <a:cubicBezTo>
                    <a:pt x="17" y="14"/>
                    <a:pt x="17" y="14"/>
                    <a:pt x="17" y="14"/>
                  </a:cubicBezTo>
                  <a:cubicBezTo>
                    <a:pt x="17" y="14"/>
                    <a:pt x="17" y="12"/>
                    <a:pt x="17" y="12"/>
                  </a:cubicBezTo>
                  <a:cubicBezTo>
                    <a:pt x="18" y="11"/>
                    <a:pt x="19" y="10"/>
                    <a:pt x="21" y="10"/>
                  </a:cubicBezTo>
                  <a:cubicBezTo>
                    <a:pt x="21" y="10"/>
                    <a:pt x="21" y="10"/>
                    <a:pt x="21" y="10"/>
                  </a:cubicBezTo>
                  <a:cubicBezTo>
                    <a:pt x="21" y="10"/>
                    <a:pt x="21" y="10"/>
                    <a:pt x="21" y="10"/>
                  </a:cubicBezTo>
                  <a:cubicBezTo>
                    <a:pt x="21" y="10"/>
                    <a:pt x="22" y="8"/>
                    <a:pt x="26" y="8"/>
                  </a:cubicBezTo>
                  <a:cubicBezTo>
                    <a:pt x="26" y="8"/>
                    <a:pt x="26" y="8"/>
                    <a:pt x="26" y="8"/>
                  </a:cubicBezTo>
                  <a:cubicBezTo>
                    <a:pt x="27" y="8"/>
                    <a:pt x="28" y="9"/>
                    <a:pt x="27" y="11"/>
                  </a:cubicBezTo>
                  <a:cubicBezTo>
                    <a:pt x="27" y="11"/>
                    <a:pt x="26" y="12"/>
                    <a:pt x="26" y="12"/>
                  </a:cubicBezTo>
                  <a:cubicBezTo>
                    <a:pt x="25" y="13"/>
                    <a:pt x="25" y="13"/>
                    <a:pt x="24" y="13"/>
                  </a:cubicBezTo>
                  <a:cubicBezTo>
                    <a:pt x="24" y="13"/>
                    <a:pt x="23" y="13"/>
                    <a:pt x="23" y="13"/>
                  </a:cubicBezTo>
                  <a:cubicBezTo>
                    <a:pt x="22" y="12"/>
                    <a:pt x="22" y="12"/>
                    <a:pt x="22" y="12"/>
                  </a:cubicBezTo>
                  <a:cubicBezTo>
                    <a:pt x="22" y="12"/>
                    <a:pt x="22" y="12"/>
                    <a:pt x="22" y="12"/>
                  </a:cubicBezTo>
                  <a:cubicBezTo>
                    <a:pt x="22" y="12"/>
                    <a:pt x="22" y="12"/>
                    <a:pt x="22" y="12"/>
                  </a:cubicBezTo>
                  <a:cubicBezTo>
                    <a:pt x="21" y="13"/>
                    <a:pt x="21" y="13"/>
                    <a:pt x="21" y="13"/>
                  </a:cubicBezTo>
                  <a:cubicBezTo>
                    <a:pt x="21" y="13"/>
                    <a:pt x="21" y="13"/>
                    <a:pt x="21" y="13"/>
                  </a:cubicBezTo>
                  <a:cubicBezTo>
                    <a:pt x="21" y="14"/>
                    <a:pt x="21" y="14"/>
                    <a:pt x="21" y="14"/>
                  </a:cubicBezTo>
                  <a:cubicBezTo>
                    <a:pt x="22" y="14"/>
                    <a:pt x="23" y="15"/>
                    <a:pt x="24" y="15"/>
                  </a:cubicBezTo>
                  <a:cubicBezTo>
                    <a:pt x="25" y="15"/>
                    <a:pt x="26" y="14"/>
                    <a:pt x="27" y="14"/>
                  </a:cubicBezTo>
                  <a:cubicBezTo>
                    <a:pt x="27" y="14"/>
                    <a:pt x="27" y="14"/>
                    <a:pt x="27" y="14"/>
                  </a:cubicBezTo>
                  <a:cubicBezTo>
                    <a:pt x="27" y="14"/>
                    <a:pt x="27" y="14"/>
                    <a:pt x="27" y="14"/>
                  </a:cubicBezTo>
                  <a:cubicBezTo>
                    <a:pt x="27" y="14"/>
                    <a:pt x="27" y="14"/>
                    <a:pt x="27" y="14"/>
                  </a:cubicBezTo>
                  <a:cubicBezTo>
                    <a:pt x="26" y="14"/>
                    <a:pt x="25" y="15"/>
                    <a:pt x="25" y="15"/>
                  </a:cubicBezTo>
                  <a:cubicBezTo>
                    <a:pt x="24" y="16"/>
                    <a:pt x="24" y="17"/>
                    <a:pt x="24" y="19"/>
                  </a:cubicBezTo>
                  <a:cubicBezTo>
                    <a:pt x="24" y="19"/>
                    <a:pt x="24" y="19"/>
                    <a:pt x="24" y="19"/>
                  </a:cubicBezTo>
                  <a:cubicBezTo>
                    <a:pt x="23" y="19"/>
                    <a:pt x="23" y="20"/>
                    <a:pt x="23" y="20"/>
                  </a:cubicBezTo>
                  <a:cubicBezTo>
                    <a:pt x="22" y="21"/>
                    <a:pt x="21" y="22"/>
                    <a:pt x="21" y="23"/>
                  </a:cubicBezTo>
                  <a:cubicBezTo>
                    <a:pt x="20" y="22"/>
                    <a:pt x="19" y="22"/>
                    <a:pt x="18" y="22"/>
                  </a:cubicBezTo>
                  <a:cubicBezTo>
                    <a:pt x="17" y="22"/>
                    <a:pt x="16" y="22"/>
                    <a:pt x="16" y="22"/>
                  </a:cubicBezTo>
                  <a:lnTo>
                    <a:pt x="15" y="22"/>
                  </a:lnTo>
                  <a:close/>
                  <a:moveTo>
                    <a:pt x="23" y="28"/>
                  </a:moveTo>
                  <a:cubicBezTo>
                    <a:pt x="23" y="28"/>
                    <a:pt x="23" y="28"/>
                    <a:pt x="23" y="28"/>
                  </a:cubicBezTo>
                  <a:cubicBezTo>
                    <a:pt x="21" y="28"/>
                    <a:pt x="18" y="28"/>
                    <a:pt x="17" y="24"/>
                  </a:cubicBezTo>
                  <a:cubicBezTo>
                    <a:pt x="17" y="24"/>
                    <a:pt x="17" y="24"/>
                    <a:pt x="17" y="24"/>
                  </a:cubicBezTo>
                  <a:cubicBezTo>
                    <a:pt x="18" y="24"/>
                    <a:pt x="18" y="24"/>
                    <a:pt x="18" y="24"/>
                  </a:cubicBezTo>
                  <a:cubicBezTo>
                    <a:pt x="19" y="24"/>
                    <a:pt x="20" y="24"/>
                    <a:pt x="21" y="25"/>
                  </a:cubicBezTo>
                  <a:cubicBezTo>
                    <a:pt x="22" y="25"/>
                    <a:pt x="22" y="25"/>
                    <a:pt x="22" y="25"/>
                  </a:cubicBezTo>
                  <a:cubicBezTo>
                    <a:pt x="22" y="26"/>
                    <a:pt x="23" y="26"/>
                    <a:pt x="23" y="26"/>
                  </a:cubicBezTo>
                  <a:cubicBezTo>
                    <a:pt x="23" y="26"/>
                    <a:pt x="23" y="26"/>
                    <a:pt x="23" y="26"/>
                  </a:cubicBezTo>
                  <a:cubicBezTo>
                    <a:pt x="24" y="26"/>
                    <a:pt x="24" y="27"/>
                    <a:pt x="25" y="27"/>
                  </a:cubicBezTo>
                  <a:cubicBezTo>
                    <a:pt x="25" y="27"/>
                    <a:pt x="26" y="27"/>
                    <a:pt x="27" y="27"/>
                  </a:cubicBezTo>
                  <a:cubicBezTo>
                    <a:pt x="26" y="27"/>
                    <a:pt x="25" y="27"/>
                    <a:pt x="24" y="28"/>
                  </a:cubicBezTo>
                  <a:lnTo>
                    <a:pt x="23" y="28"/>
                  </a:lnTo>
                  <a:close/>
                  <a:moveTo>
                    <a:pt x="41" y="43"/>
                  </a:moveTo>
                  <a:cubicBezTo>
                    <a:pt x="37" y="38"/>
                    <a:pt x="37" y="38"/>
                    <a:pt x="37" y="38"/>
                  </a:cubicBezTo>
                  <a:cubicBezTo>
                    <a:pt x="38" y="38"/>
                    <a:pt x="38" y="38"/>
                    <a:pt x="38" y="38"/>
                  </a:cubicBezTo>
                  <a:cubicBezTo>
                    <a:pt x="38" y="38"/>
                    <a:pt x="39" y="37"/>
                    <a:pt x="40" y="37"/>
                  </a:cubicBezTo>
                  <a:cubicBezTo>
                    <a:pt x="40" y="37"/>
                    <a:pt x="41" y="38"/>
                    <a:pt x="42" y="39"/>
                  </a:cubicBezTo>
                  <a:cubicBezTo>
                    <a:pt x="43" y="40"/>
                    <a:pt x="43" y="41"/>
                    <a:pt x="43" y="41"/>
                  </a:cubicBezTo>
                  <a:cubicBezTo>
                    <a:pt x="43" y="41"/>
                    <a:pt x="44" y="42"/>
                    <a:pt x="45" y="43"/>
                  </a:cubicBezTo>
                  <a:lnTo>
                    <a:pt x="41" y="43"/>
                  </a:lnTo>
                  <a:close/>
                  <a:moveTo>
                    <a:pt x="53" y="35"/>
                  </a:moveTo>
                  <a:cubicBezTo>
                    <a:pt x="52" y="37"/>
                    <a:pt x="48" y="39"/>
                    <a:pt x="48" y="39"/>
                  </a:cubicBezTo>
                  <a:cubicBezTo>
                    <a:pt x="43" y="37"/>
                    <a:pt x="43" y="37"/>
                    <a:pt x="43" y="37"/>
                  </a:cubicBezTo>
                  <a:cubicBezTo>
                    <a:pt x="42" y="36"/>
                    <a:pt x="42" y="36"/>
                    <a:pt x="42" y="35"/>
                  </a:cubicBezTo>
                  <a:cubicBezTo>
                    <a:pt x="42" y="35"/>
                    <a:pt x="42" y="35"/>
                    <a:pt x="42" y="35"/>
                  </a:cubicBezTo>
                  <a:cubicBezTo>
                    <a:pt x="43" y="34"/>
                    <a:pt x="44" y="34"/>
                    <a:pt x="44" y="33"/>
                  </a:cubicBezTo>
                  <a:cubicBezTo>
                    <a:pt x="46" y="33"/>
                    <a:pt x="47" y="32"/>
                    <a:pt x="49" y="32"/>
                  </a:cubicBezTo>
                  <a:cubicBezTo>
                    <a:pt x="50" y="32"/>
                    <a:pt x="50" y="32"/>
                    <a:pt x="51" y="32"/>
                  </a:cubicBezTo>
                  <a:cubicBezTo>
                    <a:pt x="51" y="33"/>
                    <a:pt x="52" y="33"/>
                    <a:pt x="52" y="33"/>
                  </a:cubicBezTo>
                  <a:cubicBezTo>
                    <a:pt x="53" y="34"/>
                    <a:pt x="53" y="34"/>
                    <a:pt x="53" y="34"/>
                  </a:cubicBezTo>
                  <a:cubicBezTo>
                    <a:pt x="53" y="34"/>
                    <a:pt x="53" y="35"/>
                    <a:pt x="53" y="35"/>
                  </a:cubicBezTo>
                  <a:close/>
                  <a:moveTo>
                    <a:pt x="60" y="24"/>
                  </a:moveTo>
                  <a:cubicBezTo>
                    <a:pt x="60" y="24"/>
                    <a:pt x="60" y="24"/>
                    <a:pt x="60" y="24"/>
                  </a:cubicBezTo>
                  <a:cubicBezTo>
                    <a:pt x="59" y="24"/>
                    <a:pt x="59" y="24"/>
                    <a:pt x="59" y="24"/>
                  </a:cubicBezTo>
                  <a:cubicBezTo>
                    <a:pt x="58" y="23"/>
                    <a:pt x="56" y="23"/>
                    <a:pt x="55" y="23"/>
                  </a:cubicBezTo>
                  <a:cubicBezTo>
                    <a:pt x="54" y="23"/>
                    <a:pt x="54" y="23"/>
                    <a:pt x="53" y="24"/>
                  </a:cubicBezTo>
                  <a:cubicBezTo>
                    <a:pt x="52" y="24"/>
                    <a:pt x="52" y="25"/>
                    <a:pt x="51" y="25"/>
                  </a:cubicBezTo>
                  <a:cubicBezTo>
                    <a:pt x="51" y="26"/>
                    <a:pt x="51" y="27"/>
                    <a:pt x="51" y="28"/>
                  </a:cubicBezTo>
                  <a:cubicBezTo>
                    <a:pt x="51" y="28"/>
                    <a:pt x="51" y="28"/>
                    <a:pt x="51" y="29"/>
                  </a:cubicBezTo>
                  <a:cubicBezTo>
                    <a:pt x="52" y="29"/>
                    <a:pt x="52" y="29"/>
                    <a:pt x="52" y="29"/>
                  </a:cubicBezTo>
                  <a:cubicBezTo>
                    <a:pt x="52" y="30"/>
                    <a:pt x="52" y="30"/>
                    <a:pt x="52" y="30"/>
                  </a:cubicBezTo>
                  <a:cubicBezTo>
                    <a:pt x="53" y="30"/>
                    <a:pt x="53" y="30"/>
                    <a:pt x="53" y="30"/>
                  </a:cubicBezTo>
                  <a:cubicBezTo>
                    <a:pt x="54" y="30"/>
                    <a:pt x="54" y="30"/>
                    <a:pt x="54" y="30"/>
                  </a:cubicBezTo>
                  <a:cubicBezTo>
                    <a:pt x="55" y="29"/>
                    <a:pt x="55" y="29"/>
                    <a:pt x="55" y="29"/>
                  </a:cubicBezTo>
                  <a:cubicBezTo>
                    <a:pt x="55" y="29"/>
                    <a:pt x="55" y="29"/>
                    <a:pt x="55" y="29"/>
                  </a:cubicBezTo>
                  <a:cubicBezTo>
                    <a:pt x="55" y="28"/>
                    <a:pt x="54" y="28"/>
                    <a:pt x="54" y="28"/>
                  </a:cubicBezTo>
                  <a:cubicBezTo>
                    <a:pt x="54" y="28"/>
                    <a:pt x="54" y="28"/>
                    <a:pt x="54" y="28"/>
                  </a:cubicBezTo>
                  <a:cubicBezTo>
                    <a:pt x="53" y="28"/>
                    <a:pt x="53" y="28"/>
                    <a:pt x="53" y="28"/>
                  </a:cubicBezTo>
                  <a:cubicBezTo>
                    <a:pt x="53" y="28"/>
                    <a:pt x="53" y="28"/>
                    <a:pt x="53" y="28"/>
                  </a:cubicBezTo>
                  <a:cubicBezTo>
                    <a:pt x="53" y="28"/>
                    <a:pt x="53" y="28"/>
                    <a:pt x="53" y="28"/>
                  </a:cubicBezTo>
                  <a:cubicBezTo>
                    <a:pt x="53" y="28"/>
                    <a:pt x="53" y="28"/>
                    <a:pt x="53" y="28"/>
                  </a:cubicBezTo>
                  <a:cubicBezTo>
                    <a:pt x="53" y="27"/>
                    <a:pt x="53" y="27"/>
                    <a:pt x="53" y="26"/>
                  </a:cubicBezTo>
                  <a:cubicBezTo>
                    <a:pt x="53" y="26"/>
                    <a:pt x="54" y="25"/>
                    <a:pt x="54" y="25"/>
                  </a:cubicBezTo>
                  <a:cubicBezTo>
                    <a:pt x="54" y="25"/>
                    <a:pt x="55" y="25"/>
                    <a:pt x="55" y="25"/>
                  </a:cubicBezTo>
                  <a:cubicBezTo>
                    <a:pt x="57" y="25"/>
                    <a:pt x="58" y="25"/>
                    <a:pt x="59" y="27"/>
                  </a:cubicBezTo>
                  <a:cubicBezTo>
                    <a:pt x="59" y="27"/>
                    <a:pt x="60" y="30"/>
                    <a:pt x="58" y="32"/>
                  </a:cubicBezTo>
                  <a:cubicBezTo>
                    <a:pt x="57" y="32"/>
                    <a:pt x="57" y="33"/>
                    <a:pt x="56" y="33"/>
                  </a:cubicBezTo>
                  <a:cubicBezTo>
                    <a:pt x="56" y="32"/>
                    <a:pt x="56" y="32"/>
                    <a:pt x="56" y="32"/>
                  </a:cubicBezTo>
                  <a:cubicBezTo>
                    <a:pt x="55" y="32"/>
                    <a:pt x="55" y="32"/>
                    <a:pt x="55" y="32"/>
                  </a:cubicBezTo>
                  <a:cubicBezTo>
                    <a:pt x="55" y="32"/>
                    <a:pt x="54" y="32"/>
                    <a:pt x="54" y="32"/>
                  </a:cubicBezTo>
                  <a:cubicBezTo>
                    <a:pt x="54" y="32"/>
                    <a:pt x="54" y="32"/>
                    <a:pt x="54" y="32"/>
                  </a:cubicBezTo>
                  <a:cubicBezTo>
                    <a:pt x="53" y="31"/>
                    <a:pt x="53" y="31"/>
                    <a:pt x="52" y="31"/>
                  </a:cubicBezTo>
                  <a:cubicBezTo>
                    <a:pt x="51" y="30"/>
                    <a:pt x="50" y="30"/>
                    <a:pt x="49" y="30"/>
                  </a:cubicBezTo>
                  <a:cubicBezTo>
                    <a:pt x="47" y="30"/>
                    <a:pt x="46" y="31"/>
                    <a:pt x="44" y="32"/>
                  </a:cubicBezTo>
                  <a:cubicBezTo>
                    <a:pt x="43" y="32"/>
                    <a:pt x="43" y="32"/>
                    <a:pt x="43" y="32"/>
                  </a:cubicBezTo>
                  <a:cubicBezTo>
                    <a:pt x="43" y="31"/>
                    <a:pt x="43" y="31"/>
                    <a:pt x="43" y="31"/>
                  </a:cubicBezTo>
                  <a:cubicBezTo>
                    <a:pt x="42" y="31"/>
                    <a:pt x="42" y="31"/>
                    <a:pt x="42" y="31"/>
                  </a:cubicBezTo>
                  <a:cubicBezTo>
                    <a:pt x="44" y="30"/>
                    <a:pt x="45" y="30"/>
                    <a:pt x="46" y="30"/>
                  </a:cubicBezTo>
                  <a:cubicBezTo>
                    <a:pt x="46" y="30"/>
                    <a:pt x="47" y="29"/>
                    <a:pt x="47" y="29"/>
                  </a:cubicBezTo>
                  <a:cubicBezTo>
                    <a:pt x="48" y="28"/>
                    <a:pt x="48" y="27"/>
                    <a:pt x="48" y="26"/>
                  </a:cubicBezTo>
                  <a:cubicBezTo>
                    <a:pt x="48" y="26"/>
                    <a:pt x="48" y="25"/>
                    <a:pt x="47" y="25"/>
                  </a:cubicBezTo>
                  <a:cubicBezTo>
                    <a:pt x="47" y="25"/>
                    <a:pt x="47" y="26"/>
                    <a:pt x="47" y="26"/>
                  </a:cubicBezTo>
                  <a:cubicBezTo>
                    <a:pt x="47" y="27"/>
                    <a:pt x="46" y="27"/>
                    <a:pt x="46" y="28"/>
                  </a:cubicBezTo>
                  <a:cubicBezTo>
                    <a:pt x="46" y="28"/>
                    <a:pt x="45" y="28"/>
                    <a:pt x="44" y="29"/>
                  </a:cubicBezTo>
                  <a:cubicBezTo>
                    <a:pt x="44" y="29"/>
                    <a:pt x="43" y="29"/>
                    <a:pt x="43" y="29"/>
                  </a:cubicBezTo>
                  <a:cubicBezTo>
                    <a:pt x="41" y="29"/>
                    <a:pt x="40" y="28"/>
                    <a:pt x="40" y="28"/>
                  </a:cubicBezTo>
                  <a:cubicBezTo>
                    <a:pt x="39" y="28"/>
                    <a:pt x="39" y="28"/>
                    <a:pt x="39" y="28"/>
                  </a:cubicBezTo>
                  <a:cubicBezTo>
                    <a:pt x="39" y="28"/>
                    <a:pt x="39" y="28"/>
                    <a:pt x="39" y="28"/>
                  </a:cubicBezTo>
                  <a:cubicBezTo>
                    <a:pt x="38" y="28"/>
                    <a:pt x="38" y="28"/>
                    <a:pt x="38" y="28"/>
                  </a:cubicBezTo>
                  <a:cubicBezTo>
                    <a:pt x="38" y="29"/>
                    <a:pt x="38" y="29"/>
                    <a:pt x="38" y="29"/>
                  </a:cubicBezTo>
                  <a:cubicBezTo>
                    <a:pt x="39" y="29"/>
                    <a:pt x="39" y="29"/>
                    <a:pt x="39" y="29"/>
                  </a:cubicBezTo>
                  <a:cubicBezTo>
                    <a:pt x="39" y="30"/>
                    <a:pt x="40" y="30"/>
                    <a:pt x="41" y="31"/>
                  </a:cubicBezTo>
                  <a:cubicBezTo>
                    <a:pt x="41" y="31"/>
                    <a:pt x="41" y="31"/>
                    <a:pt x="41" y="32"/>
                  </a:cubicBezTo>
                  <a:cubicBezTo>
                    <a:pt x="41" y="32"/>
                    <a:pt x="41" y="33"/>
                    <a:pt x="40" y="34"/>
                  </a:cubicBezTo>
                  <a:cubicBezTo>
                    <a:pt x="40" y="35"/>
                    <a:pt x="40" y="35"/>
                    <a:pt x="40" y="35"/>
                  </a:cubicBezTo>
                  <a:cubicBezTo>
                    <a:pt x="40" y="35"/>
                    <a:pt x="40" y="35"/>
                    <a:pt x="40" y="35"/>
                  </a:cubicBezTo>
                  <a:cubicBezTo>
                    <a:pt x="40" y="35"/>
                    <a:pt x="40" y="35"/>
                    <a:pt x="40" y="35"/>
                  </a:cubicBezTo>
                  <a:cubicBezTo>
                    <a:pt x="40" y="35"/>
                    <a:pt x="40" y="35"/>
                    <a:pt x="40" y="35"/>
                  </a:cubicBezTo>
                  <a:cubicBezTo>
                    <a:pt x="39" y="36"/>
                    <a:pt x="38" y="36"/>
                    <a:pt x="37" y="36"/>
                  </a:cubicBezTo>
                  <a:cubicBezTo>
                    <a:pt x="37" y="36"/>
                    <a:pt x="36" y="36"/>
                    <a:pt x="36" y="36"/>
                  </a:cubicBezTo>
                  <a:cubicBezTo>
                    <a:pt x="36" y="36"/>
                    <a:pt x="36" y="36"/>
                    <a:pt x="36" y="36"/>
                  </a:cubicBezTo>
                  <a:cubicBezTo>
                    <a:pt x="34" y="36"/>
                    <a:pt x="33" y="36"/>
                    <a:pt x="32" y="36"/>
                  </a:cubicBezTo>
                  <a:cubicBezTo>
                    <a:pt x="32" y="35"/>
                    <a:pt x="32" y="35"/>
                    <a:pt x="32" y="35"/>
                  </a:cubicBezTo>
                  <a:cubicBezTo>
                    <a:pt x="32" y="35"/>
                    <a:pt x="32" y="35"/>
                    <a:pt x="32" y="35"/>
                  </a:cubicBezTo>
                  <a:cubicBezTo>
                    <a:pt x="32" y="35"/>
                    <a:pt x="31" y="36"/>
                    <a:pt x="30" y="36"/>
                  </a:cubicBezTo>
                  <a:cubicBezTo>
                    <a:pt x="29" y="36"/>
                    <a:pt x="28" y="35"/>
                    <a:pt x="27" y="35"/>
                  </a:cubicBezTo>
                  <a:cubicBezTo>
                    <a:pt x="26" y="34"/>
                    <a:pt x="25" y="34"/>
                    <a:pt x="25" y="32"/>
                  </a:cubicBezTo>
                  <a:cubicBezTo>
                    <a:pt x="25" y="32"/>
                    <a:pt x="25" y="30"/>
                    <a:pt x="25" y="29"/>
                  </a:cubicBezTo>
                  <a:cubicBezTo>
                    <a:pt x="26" y="29"/>
                    <a:pt x="26" y="29"/>
                    <a:pt x="26" y="29"/>
                  </a:cubicBezTo>
                  <a:cubicBezTo>
                    <a:pt x="26" y="29"/>
                    <a:pt x="27" y="29"/>
                    <a:pt x="27" y="29"/>
                  </a:cubicBezTo>
                  <a:cubicBezTo>
                    <a:pt x="27" y="29"/>
                    <a:pt x="27" y="29"/>
                    <a:pt x="27" y="29"/>
                  </a:cubicBezTo>
                  <a:cubicBezTo>
                    <a:pt x="29" y="29"/>
                    <a:pt x="30" y="30"/>
                    <a:pt x="30" y="30"/>
                  </a:cubicBezTo>
                  <a:cubicBezTo>
                    <a:pt x="31" y="30"/>
                    <a:pt x="31" y="30"/>
                    <a:pt x="31" y="30"/>
                  </a:cubicBezTo>
                  <a:cubicBezTo>
                    <a:pt x="32" y="31"/>
                    <a:pt x="33" y="31"/>
                    <a:pt x="35" y="31"/>
                  </a:cubicBezTo>
                  <a:cubicBezTo>
                    <a:pt x="35" y="31"/>
                    <a:pt x="35" y="31"/>
                    <a:pt x="36" y="31"/>
                  </a:cubicBezTo>
                  <a:cubicBezTo>
                    <a:pt x="36" y="31"/>
                    <a:pt x="36" y="31"/>
                    <a:pt x="36" y="31"/>
                  </a:cubicBezTo>
                  <a:cubicBezTo>
                    <a:pt x="37" y="30"/>
                    <a:pt x="37" y="30"/>
                    <a:pt x="37" y="30"/>
                  </a:cubicBezTo>
                  <a:cubicBezTo>
                    <a:pt x="36" y="30"/>
                    <a:pt x="36" y="29"/>
                    <a:pt x="36" y="29"/>
                  </a:cubicBezTo>
                  <a:cubicBezTo>
                    <a:pt x="35" y="29"/>
                    <a:pt x="35" y="29"/>
                    <a:pt x="35" y="29"/>
                  </a:cubicBezTo>
                  <a:cubicBezTo>
                    <a:pt x="35" y="30"/>
                    <a:pt x="35" y="30"/>
                    <a:pt x="35" y="30"/>
                  </a:cubicBezTo>
                  <a:cubicBezTo>
                    <a:pt x="33" y="30"/>
                    <a:pt x="32" y="29"/>
                    <a:pt x="32" y="29"/>
                  </a:cubicBezTo>
                  <a:cubicBezTo>
                    <a:pt x="32" y="29"/>
                    <a:pt x="31" y="28"/>
                    <a:pt x="31" y="28"/>
                  </a:cubicBezTo>
                  <a:cubicBezTo>
                    <a:pt x="31" y="27"/>
                    <a:pt x="31" y="27"/>
                    <a:pt x="31" y="27"/>
                  </a:cubicBezTo>
                  <a:cubicBezTo>
                    <a:pt x="32" y="26"/>
                    <a:pt x="33" y="26"/>
                    <a:pt x="33" y="25"/>
                  </a:cubicBezTo>
                  <a:cubicBezTo>
                    <a:pt x="34" y="25"/>
                    <a:pt x="35" y="25"/>
                    <a:pt x="35" y="25"/>
                  </a:cubicBezTo>
                  <a:cubicBezTo>
                    <a:pt x="36" y="25"/>
                    <a:pt x="36" y="25"/>
                    <a:pt x="36" y="25"/>
                  </a:cubicBezTo>
                  <a:cubicBezTo>
                    <a:pt x="37" y="25"/>
                    <a:pt x="37" y="25"/>
                    <a:pt x="38" y="25"/>
                  </a:cubicBezTo>
                  <a:cubicBezTo>
                    <a:pt x="38" y="25"/>
                    <a:pt x="38" y="25"/>
                    <a:pt x="38" y="25"/>
                  </a:cubicBezTo>
                  <a:cubicBezTo>
                    <a:pt x="38" y="25"/>
                    <a:pt x="38" y="25"/>
                    <a:pt x="38" y="25"/>
                  </a:cubicBezTo>
                  <a:cubicBezTo>
                    <a:pt x="38" y="25"/>
                    <a:pt x="38" y="25"/>
                    <a:pt x="38" y="25"/>
                  </a:cubicBezTo>
                  <a:cubicBezTo>
                    <a:pt x="39" y="25"/>
                    <a:pt x="39" y="25"/>
                    <a:pt x="39" y="25"/>
                  </a:cubicBezTo>
                  <a:cubicBezTo>
                    <a:pt x="39" y="25"/>
                    <a:pt x="39" y="25"/>
                    <a:pt x="39" y="25"/>
                  </a:cubicBezTo>
                  <a:cubicBezTo>
                    <a:pt x="40" y="25"/>
                    <a:pt x="40" y="25"/>
                    <a:pt x="40" y="25"/>
                  </a:cubicBezTo>
                  <a:cubicBezTo>
                    <a:pt x="40" y="25"/>
                    <a:pt x="41" y="25"/>
                    <a:pt x="41" y="24"/>
                  </a:cubicBezTo>
                  <a:cubicBezTo>
                    <a:pt x="42" y="24"/>
                    <a:pt x="42" y="24"/>
                    <a:pt x="42" y="24"/>
                  </a:cubicBezTo>
                  <a:cubicBezTo>
                    <a:pt x="42" y="24"/>
                    <a:pt x="42" y="23"/>
                    <a:pt x="43" y="23"/>
                  </a:cubicBezTo>
                  <a:cubicBezTo>
                    <a:pt x="44" y="23"/>
                    <a:pt x="44" y="23"/>
                    <a:pt x="44" y="23"/>
                  </a:cubicBezTo>
                  <a:cubicBezTo>
                    <a:pt x="44" y="22"/>
                    <a:pt x="44" y="22"/>
                    <a:pt x="44" y="22"/>
                  </a:cubicBezTo>
                  <a:cubicBezTo>
                    <a:pt x="45" y="22"/>
                    <a:pt x="46" y="22"/>
                    <a:pt x="46" y="22"/>
                  </a:cubicBezTo>
                  <a:cubicBezTo>
                    <a:pt x="47" y="21"/>
                    <a:pt x="47" y="21"/>
                    <a:pt x="47" y="21"/>
                  </a:cubicBezTo>
                  <a:cubicBezTo>
                    <a:pt x="47" y="22"/>
                    <a:pt x="47" y="22"/>
                    <a:pt x="47" y="22"/>
                  </a:cubicBezTo>
                  <a:cubicBezTo>
                    <a:pt x="47" y="23"/>
                    <a:pt x="48" y="23"/>
                    <a:pt x="48" y="23"/>
                  </a:cubicBezTo>
                  <a:cubicBezTo>
                    <a:pt x="49" y="24"/>
                    <a:pt x="49" y="24"/>
                    <a:pt x="50" y="24"/>
                  </a:cubicBezTo>
                  <a:cubicBezTo>
                    <a:pt x="51" y="24"/>
                    <a:pt x="52" y="24"/>
                    <a:pt x="53" y="23"/>
                  </a:cubicBezTo>
                  <a:cubicBezTo>
                    <a:pt x="54" y="22"/>
                    <a:pt x="55" y="21"/>
                    <a:pt x="55" y="20"/>
                  </a:cubicBezTo>
                  <a:cubicBezTo>
                    <a:pt x="56" y="20"/>
                    <a:pt x="56" y="19"/>
                    <a:pt x="57" y="19"/>
                  </a:cubicBezTo>
                  <a:cubicBezTo>
                    <a:pt x="57" y="19"/>
                    <a:pt x="57" y="19"/>
                    <a:pt x="57" y="19"/>
                  </a:cubicBezTo>
                  <a:cubicBezTo>
                    <a:pt x="58" y="19"/>
                    <a:pt x="59" y="20"/>
                    <a:pt x="59" y="20"/>
                  </a:cubicBezTo>
                  <a:cubicBezTo>
                    <a:pt x="60" y="21"/>
                    <a:pt x="60" y="22"/>
                    <a:pt x="60" y="24"/>
                  </a:cubicBezTo>
                  <a:close/>
                </a:path>
              </a:pathLst>
            </a:custGeom>
            <a:solidFill>
              <a:schemeClr val="accent1"/>
            </a:solidFill>
            <a:ln w="9525">
              <a:noFill/>
              <a:round/>
            </a:ln>
          </p:spPr>
          <p:txBody>
            <a:bodyPr anchor="ctr"/>
            <a:lstStyle/>
            <a:p>
              <a:pPr algn="ctr"/>
              <a:endParaRPr dirty="0"/>
            </a:p>
          </p:txBody>
        </p:sp>
        <p:grpSp>
          <p:nvGrpSpPr>
            <p:cNvPr id="20" name="íṧḷîdé"/>
            <p:cNvGrpSpPr/>
            <p:nvPr/>
          </p:nvGrpSpPr>
          <p:grpSpPr>
            <a:xfrm>
              <a:off x="9738083" y="2197849"/>
              <a:ext cx="285306" cy="234623"/>
              <a:chOff x="6222047" y="2346895"/>
              <a:chExt cx="285306" cy="234623"/>
            </a:xfrm>
            <a:solidFill>
              <a:srgbClr val="2C3D4F"/>
            </a:solidFill>
          </p:grpSpPr>
          <p:sp>
            <p:nvSpPr>
              <p:cNvPr id="37" name="îṧḷïḋe"/>
              <p:cNvSpPr/>
              <p:nvPr/>
            </p:nvSpPr>
            <p:spPr bwMode="auto">
              <a:xfrm>
                <a:off x="6349683" y="2435114"/>
                <a:ext cx="22524" cy="46925"/>
              </a:xfrm>
              <a:custGeom>
                <a:avLst/>
                <a:gdLst/>
                <a:ahLst/>
                <a:cxnLst>
                  <a:cxn ang="0">
                    <a:pos x="0" y="2"/>
                  </a:cxn>
                  <a:cxn ang="0">
                    <a:pos x="0" y="23"/>
                  </a:cxn>
                  <a:cxn ang="0">
                    <a:pos x="2" y="25"/>
                  </a:cxn>
                  <a:cxn ang="0">
                    <a:pos x="12" y="25"/>
                  </a:cxn>
                  <a:cxn ang="0">
                    <a:pos x="12" y="23"/>
                  </a:cxn>
                  <a:cxn ang="0">
                    <a:pos x="12" y="2"/>
                  </a:cxn>
                  <a:cxn ang="0">
                    <a:pos x="12" y="0"/>
                  </a:cxn>
                  <a:cxn ang="0">
                    <a:pos x="2" y="0"/>
                  </a:cxn>
                  <a:cxn ang="0">
                    <a:pos x="0" y="2"/>
                  </a:cxn>
                </a:cxnLst>
                <a:rect l="0" t="0" r="r" b="b"/>
                <a:pathLst>
                  <a:path w="12" h="25">
                    <a:moveTo>
                      <a:pt x="0" y="2"/>
                    </a:moveTo>
                    <a:lnTo>
                      <a:pt x="0" y="23"/>
                    </a:lnTo>
                    <a:lnTo>
                      <a:pt x="2" y="25"/>
                    </a:lnTo>
                    <a:lnTo>
                      <a:pt x="12" y="25"/>
                    </a:lnTo>
                    <a:lnTo>
                      <a:pt x="12" y="23"/>
                    </a:lnTo>
                    <a:lnTo>
                      <a:pt x="12" y="2"/>
                    </a:lnTo>
                    <a:lnTo>
                      <a:pt x="12" y="0"/>
                    </a:lnTo>
                    <a:lnTo>
                      <a:pt x="2" y="0"/>
                    </a:lnTo>
                    <a:lnTo>
                      <a:pt x="0" y="2"/>
                    </a:lnTo>
                    <a:close/>
                  </a:path>
                </a:pathLst>
              </a:custGeom>
              <a:solidFill>
                <a:schemeClr val="accent1"/>
              </a:solidFill>
              <a:ln w="9525">
                <a:noFill/>
                <a:round/>
              </a:ln>
            </p:spPr>
            <p:txBody>
              <a:bodyPr anchor="ctr"/>
              <a:lstStyle/>
              <a:p>
                <a:pPr algn="ctr"/>
                <a:endParaRPr/>
              </a:p>
            </p:txBody>
          </p:sp>
          <p:sp>
            <p:nvSpPr>
              <p:cNvPr id="38" name="íṧḷiďe"/>
              <p:cNvSpPr/>
              <p:nvPr/>
            </p:nvSpPr>
            <p:spPr bwMode="auto">
              <a:xfrm>
                <a:off x="6383469" y="2412590"/>
                <a:ext cx="22524" cy="69449"/>
              </a:xfrm>
              <a:custGeom>
                <a:avLst/>
                <a:gdLst/>
                <a:ahLst/>
                <a:cxnLst>
                  <a:cxn ang="0">
                    <a:pos x="10" y="37"/>
                  </a:cxn>
                  <a:cxn ang="0">
                    <a:pos x="12" y="35"/>
                  </a:cxn>
                  <a:cxn ang="0">
                    <a:pos x="12" y="2"/>
                  </a:cxn>
                  <a:cxn ang="0">
                    <a:pos x="10" y="0"/>
                  </a:cxn>
                  <a:cxn ang="0">
                    <a:pos x="0" y="0"/>
                  </a:cxn>
                  <a:cxn ang="0">
                    <a:pos x="0" y="2"/>
                  </a:cxn>
                  <a:cxn ang="0">
                    <a:pos x="0" y="35"/>
                  </a:cxn>
                  <a:cxn ang="0">
                    <a:pos x="0" y="37"/>
                  </a:cxn>
                  <a:cxn ang="0">
                    <a:pos x="10" y="37"/>
                  </a:cxn>
                </a:cxnLst>
                <a:rect l="0" t="0" r="r" b="b"/>
                <a:pathLst>
                  <a:path w="12" h="37">
                    <a:moveTo>
                      <a:pt x="10" y="37"/>
                    </a:moveTo>
                    <a:lnTo>
                      <a:pt x="12" y="35"/>
                    </a:lnTo>
                    <a:lnTo>
                      <a:pt x="12" y="2"/>
                    </a:lnTo>
                    <a:lnTo>
                      <a:pt x="10" y="0"/>
                    </a:lnTo>
                    <a:lnTo>
                      <a:pt x="0" y="0"/>
                    </a:lnTo>
                    <a:lnTo>
                      <a:pt x="0" y="2"/>
                    </a:lnTo>
                    <a:lnTo>
                      <a:pt x="0" y="35"/>
                    </a:lnTo>
                    <a:lnTo>
                      <a:pt x="0" y="37"/>
                    </a:lnTo>
                    <a:lnTo>
                      <a:pt x="10" y="37"/>
                    </a:lnTo>
                    <a:close/>
                  </a:path>
                </a:pathLst>
              </a:custGeom>
              <a:solidFill>
                <a:schemeClr val="accent1"/>
              </a:solidFill>
              <a:ln w="9525">
                <a:noFill/>
                <a:round/>
              </a:ln>
            </p:spPr>
            <p:txBody>
              <a:bodyPr anchor="ctr"/>
              <a:lstStyle/>
              <a:p>
                <a:pPr algn="ctr"/>
                <a:endParaRPr/>
              </a:p>
            </p:txBody>
          </p:sp>
          <p:sp>
            <p:nvSpPr>
              <p:cNvPr id="39" name="íṥḷíḑê"/>
              <p:cNvSpPr/>
              <p:nvPr/>
            </p:nvSpPr>
            <p:spPr bwMode="auto">
              <a:xfrm>
                <a:off x="6413502" y="2442622"/>
                <a:ext cx="20648" cy="39417"/>
              </a:xfrm>
              <a:custGeom>
                <a:avLst/>
                <a:gdLst/>
                <a:ahLst/>
                <a:cxnLst>
                  <a:cxn ang="0">
                    <a:pos x="11" y="21"/>
                  </a:cxn>
                  <a:cxn ang="0">
                    <a:pos x="11" y="19"/>
                  </a:cxn>
                  <a:cxn ang="0">
                    <a:pos x="11" y="1"/>
                  </a:cxn>
                  <a:cxn ang="0">
                    <a:pos x="11" y="0"/>
                  </a:cxn>
                  <a:cxn ang="0">
                    <a:pos x="1" y="0"/>
                  </a:cxn>
                  <a:cxn ang="0">
                    <a:pos x="0" y="1"/>
                  </a:cxn>
                  <a:cxn ang="0">
                    <a:pos x="0" y="19"/>
                  </a:cxn>
                  <a:cxn ang="0">
                    <a:pos x="1" y="21"/>
                  </a:cxn>
                  <a:cxn ang="0">
                    <a:pos x="11" y="21"/>
                  </a:cxn>
                </a:cxnLst>
                <a:rect l="0" t="0" r="r" b="b"/>
                <a:pathLst>
                  <a:path w="11" h="21">
                    <a:moveTo>
                      <a:pt x="11" y="21"/>
                    </a:moveTo>
                    <a:lnTo>
                      <a:pt x="11" y="19"/>
                    </a:lnTo>
                    <a:lnTo>
                      <a:pt x="11" y="1"/>
                    </a:lnTo>
                    <a:lnTo>
                      <a:pt x="11" y="0"/>
                    </a:lnTo>
                    <a:lnTo>
                      <a:pt x="1" y="0"/>
                    </a:lnTo>
                    <a:lnTo>
                      <a:pt x="0" y="1"/>
                    </a:lnTo>
                    <a:lnTo>
                      <a:pt x="0" y="19"/>
                    </a:lnTo>
                    <a:lnTo>
                      <a:pt x="1" y="21"/>
                    </a:lnTo>
                    <a:lnTo>
                      <a:pt x="11" y="21"/>
                    </a:lnTo>
                    <a:close/>
                  </a:path>
                </a:pathLst>
              </a:custGeom>
              <a:solidFill>
                <a:schemeClr val="accent1"/>
              </a:solidFill>
              <a:ln w="9525">
                <a:noFill/>
                <a:round/>
              </a:ln>
            </p:spPr>
            <p:txBody>
              <a:bodyPr anchor="ctr"/>
              <a:lstStyle/>
              <a:p>
                <a:pPr algn="ctr"/>
                <a:endParaRPr/>
              </a:p>
            </p:txBody>
          </p:sp>
          <p:sp>
            <p:nvSpPr>
              <p:cNvPr id="40" name="îš1îdè"/>
              <p:cNvSpPr/>
              <p:nvPr/>
            </p:nvSpPr>
            <p:spPr bwMode="auto">
              <a:xfrm>
                <a:off x="6445411" y="2423852"/>
                <a:ext cx="22524" cy="58187"/>
              </a:xfrm>
              <a:custGeom>
                <a:avLst/>
                <a:gdLst/>
                <a:ahLst/>
                <a:cxnLst>
                  <a:cxn ang="0">
                    <a:pos x="10" y="31"/>
                  </a:cxn>
                  <a:cxn ang="0">
                    <a:pos x="12" y="29"/>
                  </a:cxn>
                  <a:cxn ang="0">
                    <a:pos x="12" y="2"/>
                  </a:cxn>
                  <a:cxn ang="0">
                    <a:pos x="10" y="0"/>
                  </a:cxn>
                  <a:cxn ang="0">
                    <a:pos x="0" y="0"/>
                  </a:cxn>
                  <a:cxn ang="0">
                    <a:pos x="0" y="2"/>
                  </a:cxn>
                  <a:cxn ang="0">
                    <a:pos x="0" y="29"/>
                  </a:cxn>
                  <a:cxn ang="0">
                    <a:pos x="0" y="31"/>
                  </a:cxn>
                  <a:cxn ang="0">
                    <a:pos x="10" y="31"/>
                  </a:cxn>
                </a:cxnLst>
                <a:rect l="0" t="0" r="r" b="b"/>
                <a:pathLst>
                  <a:path w="12" h="31">
                    <a:moveTo>
                      <a:pt x="10" y="31"/>
                    </a:moveTo>
                    <a:lnTo>
                      <a:pt x="12" y="29"/>
                    </a:lnTo>
                    <a:lnTo>
                      <a:pt x="12" y="2"/>
                    </a:lnTo>
                    <a:lnTo>
                      <a:pt x="10" y="0"/>
                    </a:lnTo>
                    <a:lnTo>
                      <a:pt x="0" y="0"/>
                    </a:lnTo>
                    <a:lnTo>
                      <a:pt x="0" y="2"/>
                    </a:lnTo>
                    <a:lnTo>
                      <a:pt x="0" y="29"/>
                    </a:lnTo>
                    <a:lnTo>
                      <a:pt x="0" y="31"/>
                    </a:lnTo>
                    <a:lnTo>
                      <a:pt x="10" y="31"/>
                    </a:lnTo>
                    <a:close/>
                  </a:path>
                </a:pathLst>
              </a:custGeom>
              <a:solidFill>
                <a:schemeClr val="accent1"/>
              </a:solidFill>
              <a:ln w="9525">
                <a:noFill/>
                <a:round/>
              </a:ln>
            </p:spPr>
            <p:txBody>
              <a:bodyPr anchor="ctr"/>
              <a:lstStyle/>
              <a:p>
                <a:pPr algn="ctr"/>
                <a:endParaRPr/>
              </a:p>
            </p:txBody>
          </p:sp>
          <p:sp>
            <p:nvSpPr>
              <p:cNvPr id="41" name="îṧļidè"/>
              <p:cNvSpPr/>
              <p:nvPr/>
            </p:nvSpPr>
            <p:spPr bwMode="auto">
              <a:xfrm>
                <a:off x="6248325" y="2354403"/>
                <a:ext cx="43172" cy="46925"/>
              </a:xfrm>
              <a:custGeom>
                <a:avLst/>
                <a:gdLst/>
                <a:ahLst/>
                <a:cxnLst>
                  <a:cxn ang="0">
                    <a:pos x="1" y="9"/>
                  </a:cxn>
                  <a:cxn ang="0">
                    <a:pos x="6" y="13"/>
                  </a:cxn>
                  <a:cxn ang="0">
                    <a:pos x="11" y="9"/>
                  </a:cxn>
                  <a:cxn ang="0">
                    <a:pos x="12" y="6"/>
                  </a:cxn>
                  <a:cxn ang="0">
                    <a:pos x="11" y="5"/>
                  </a:cxn>
                  <a:cxn ang="0">
                    <a:pos x="6" y="0"/>
                  </a:cxn>
                  <a:cxn ang="0">
                    <a:pos x="1" y="5"/>
                  </a:cxn>
                  <a:cxn ang="0">
                    <a:pos x="0" y="6"/>
                  </a:cxn>
                  <a:cxn ang="0">
                    <a:pos x="1" y="9"/>
                  </a:cxn>
                </a:cxnLst>
                <a:rect l="0" t="0" r="r" b="b"/>
                <a:pathLst>
                  <a:path w="12" h="13">
                    <a:moveTo>
                      <a:pt x="1" y="9"/>
                    </a:moveTo>
                    <a:cubicBezTo>
                      <a:pt x="2" y="11"/>
                      <a:pt x="3" y="13"/>
                      <a:pt x="6" y="13"/>
                    </a:cubicBezTo>
                    <a:cubicBezTo>
                      <a:pt x="8" y="13"/>
                      <a:pt x="10" y="11"/>
                      <a:pt x="11" y="9"/>
                    </a:cubicBezTo>
                    <a:cubicBezTo>
                      <a:pt x="11" y="8"/>
                      <a:pt x="12" y="7"/>
                      <a:pt x="12" y="6"/>
                    </a:cubicBezTo>
                    <a:cubicBezTo>
                      <a:pt x="12" y="6"/>
                      <a:pt x="11" y="6"/>
                      <a:pt x="11" y="5"/>
                    </a:cubicBezTo>
                    <a:cubicBezTo>
                      <a:pt x="11" y="2"/>
                      <a:pt x="9" y="0"/>
                      <a:pt x="6" y="0"/>
                    </a:cubicBezTo>
                    <a:cubicBezTo>
                      <a:pt x="3" y="0"/>
                      <a:pt x="1" y="2"/>
                      <a:pt x="1" y="5"/>
                    </a:cubicBezTo>
                    <a:cubicBezTo>
                      <a:pt x="0" y="6"/>
                      <a:pt x="0" y="6"/>
                      <a:pt x="0" y="6"/>
                    </a:cubicBezTo>
                    <a:cubicBezTo>
                      <a:pt x="0" y="7"/>
                      <a:pt x="0" y="8"/>
                      <a:pt x="1" y="9"/>
                    </a:cubicBezTo>
                    <a:close/>
                  </a:path>
                </a:pathLst>
              </a:custGeom>
              <a:solidFill>
                <a:schemeClr val="accent1"/>
              </a:solidFill>
              <a:ln w="9525">
                <a:noFill/>
                <a:round/>
              </a:ln>
            </p:spPr>
            <p:txBody>
              <a:bodyPr anchor="ctr"/>
              <a:lstStyle/>
              <a:p>
                <a:pPr algn="ctr"/>
                <a:endParaRPr/>
              </a:p>
            </p:txBody>
          </p:sp>
          <p:sp>
            <p:nvSpPr>
              <p:cNvPr id="42" name="iṧļídè"/>
              <p:cNvSpPr/>
              <p:nvPr/>
            </p:nvSpPr>
            <p:spPr bwMode="auto">
              <a:xfrm>
                <a:off x="6222047" y="2393820"/>
                <a:ext cx="146406" cy="187698"/>
              </a:xfrm>
              <a:custGeom>
                <a:avLst/>
                <a:gdLst/>
                <a:ahLst/>
                <a:cxnLst>
                  <a:cxn ang="0">
                    <a:pos x="25" y="16"/>
                  </a:cxn>
                  <a:cxn ang="0">
                    <a:pos x="26" y="16"/>
                  </a:cxn>
                  <a:cxn ang="0">
                    <a:pos x="27" y="16"/>
                  </a:cxn>
                  <a:cxn ang="0">
                    <a:pos x="29" y="15"/>
                  </a:cxn>
                  <a:cxn ang="0">
                    <a:pos x="35" y="9"/>
                  </a:cxn>
                  <a:cxn ang="0">
                    <a:pos x="40" y="1"/>
                  </a:cxn>
                  <a:cxn ang="0">
                    <a:pos x="39" y="0"/>
                  </a:cxn>
                  <a:cxn ang="0">
                    <a:pos x="32" y="6"/>
                  </a:cxn>
                  <a:cxn ang="0">
                    <a:pos x="28" y="10"/>
                  </a:cxn>
                  <a:cxn ang="0">
                    <a:pos x="25" y="10"/>
                  </a:cxn>
                  <a:cxn ang="0">
                    <a:pos x="22" y="6"/>
                  </a:cxn>
                  <a:cxn ang="0">
                    <a:pos x="21" y="5"/>
                  </a:cxn>
                  <a:cxn ang="0">
                    <a:pos x="18" y="3"/>
                  </a:cxn>
                  <a:cxn ang="0">
                    <a:pos x="16" y="3"/>
                  </a:cxn>
                  <a:cxn ang="0">
                    <a:pos x="14" y="10"/>
                  </a:cxn>
                  <a:cxn ang="0">
                    <a:pos x="14" y="4"/>
                  </a:cxn>
                  <a:cxn ang="0">
                    <a:pos x="12" y="4"/>
                  </a:cxn>
                  <a:cxn ang="0">
                    <a:pos x="12" y="6"/>
                  </a:cxn>
                  <a:cxn ang="0">
                    <a:pos x="9" y="3"/>
                  </a:cxn>
                  <a:cxn ang="0">
                    <a:pos x="9" y="3"/>
                  </a:cxn>
                  <a:cxn ang="0">
                    <a:pos x="3" y="5"/>
                  </a:cxn>
                  <a:cxn ang="0">
                    <a:pos x="1" y="25"/>
                  </a:cxn>
                  <a:cxn ang="0">
                    <a:pos x="5" y="26"/>
                  </a:cxn>
                  <a:cxn ang="0">
                    <a:pos x="6" y="10"/>
                  </a:cxn>
                  <a:cxn ang="0">
                    <a:pos x="6" y="24"/>
                  </a:cxn>
                  <a:cxn ang="0">
                    <a:pos x="6" y="48"/>
                  </a:cxn>
                  <a:cxn ang="0">
                    <a:pos x="9" y="51"/>
                  </a:cxn>
                  <a:cxn ang="0">
                    <a:pos x="12" y="48"/>
                  </a:cxn>
                  <a:cxn ang="0">
                    <a:pos x="13" y="28"/>
                  </a:cxn>
                  <a:cxn ang="0">
                    <a:pos x="16" y="51"/>
                  </a:cxn>
                  <a:cxn ang="0">
                    <a:pos x="16" y="51"/>
                  </a:cxn>
                  <a:cxn ang="0">
                    <a:pos x="19" y="26"/>
                  </a:cxn>
                  <a:cxn ang="0">
                    <a:pos x="20" y="10"/>
                  </a:cxn>
                  <a:cxn ang="0">
                    <a:pos x="20" y="10"/>
                  </a:cxn>
                  <a:cxn ang="0">
                    <a:pos x="23" y="14"/>
                  </a:cxn>
                </a:cxnLst>
                <a:rect l="0" t="0" r="r" b="b"/>
                <a:pathLst>
                  <a:path w="40" h="51">
                    <a:moveTo>
                      <a:pt x="24" y="15"/>
                    </a:moveTo>
                    <a:cubicBezTo>
                      <a:pt x="25" y="16"/>
                      <a:pt x="25" y="16"/>
                      <a:pt x="25" y="16"/>
                    </a:cubicBezTo>
                    <a:cubicBezTo>
                      <a:pt x="25" y="16"/>
                      <a:pt x="25" y="16"/>
                      <a:pt x="25" y="16"/>
                    </a:cubicBezTo>
                    <a:cubicBezTo>
                      <a:pt x="26" y="16"/>
                      <a:pt x="26" y="16"/>
                      <a:pt x="26" y="16"/>
                    </a:cubicBezTo>
                    <a:cubicBezTo>
                      <a:pt x="26" y="16"/>
                      <a:pt x="26" y="16"/>
                      <a:pt x="26" y="16"/>
                    </a:cubicBezTo>
                    <a:cubicBezTo>
                      <a:pt x="27" y="16"/>
                      <a:pt x="27" y="16"/>
                      <a:pt x="27" y="16"/>
                    </a:cubicBezTo>
                    <a:cubicBezTo>
                      <a:pt x="27" y="16"/>
                      <a:pt x="28" y="16"/>
                      <a:pt x="28" y="16"/>
                    </a:cubicBezTo>
                    <a:cubicBezTo>
                      <a:pt x="28" y="16"/>
                      <a:pt x="29" y="16"/>
                      <a:pt x="29" y="15"/>
                    </a:cubicBezTo>
                    <a:cubicBezTo>
                      <a:pt x="30" y="15"/>
                      <a:pt x="30" y="14"/>
                      <a:pt x="31" y="13"/>
                    </a:cubicBezTo>
                    <a:cubicBezTo>
                      <a:pt x="33" y="12"/>
                      <a:pt x="35" y="9"/>
                      <a:pt x="35" y="9"/>
                    </a:cubicBezTo>
                    <a:cubicBezTo>
                      <a:pt x="36" y="8"/>
                      <a:pt x="36" y="7"/>
                      <a:pt x="35" y="6"/>
                    </a:cubicBezTo>
                    <a:cubicBezTo>
                      <a:pt x="40" y="1"/>
                      <a:pt x="40" y="1"/>
                      <a:pt x="40" y="1"/>
                    </a:cubicBezTo>
                    <a:cubicBezTo>
                      <a:pt x="40" y="0"/>
                      <a:pt x="40" y="0"/>
                      <a:pt x="40" y="0"/>
                    </a:cubicBezTo>
                    <a:cubicBezTo>
                      <a:pt x="39" y="0"/>
                      <a:pt x="39" y="0"/>
                      <a:pt x="39" y="0"/>
                    </a:cubicBezTo>
                    <a:cubicBezTo>
                      <a:pt x="34" y="5"/>
                      <a:pt x="34" y="5"/>
                      <a:pt x="34" y="5"/>
                    </a:cubicBezTo>
                    <a:cubicBezTo>
                      <a:pt x="33" y="5"/>
                      <a:pt x="32" y="6"/>
                      <a:pt x="32" y="6"/>
                    </a:cubicBezTo>
                    <a:cubicBezTo>
                      <a:pt x="32" y="6"/>
                      <a:pt x="32" y="6"/>
                      <a:pt x="32" y="6"/>
                    </a:cubicBezTo>
                    <a:cubicBezTo>
                      <a:pt x="31" y="7"/>
                      <a:pt x="30" y="8"/>
                      <a:pt x="28" y="10"/>
                    </a:cubicBezTo>
                    <a:cubicBezTo>
                      <a:pt x="28" y="10"/>
                      <a:pt x="27" y="11"/>
                      <a:pt x="26" y="11"/>
                    </a:cubicBezTo>
                    <a:cubicBezTo>
                      <a:pt x="26" y="11"/>
                      <a:pt x="26" y="10"/>
                      <a:pt x="25" y="10"/>
                    </a:cubicBezTo>
                    <a:cubicBezTo>
                      <a:pt x="24" y="9"/>
                      <a:pt x="23" y="8"/>
                      <a:pt x="22" y="7"/>
                    </a:cubicBezTo>
                    <a:cubicBezTo>
                      <a:pt x="22" y="6"/>
                      <a:pt x="22" y="6"/>
                      <a:pt x="22" y="6"/>
                    </a:cubicBezTo>
                    <a:cubicBezTo>
                      <a:pt x="21" y="5"/>
                      <a:pt x="21" y="5"/>
                      <a:pt x="21" y="5"/>
                    </a:cubicBezTo>
                    <a:cubicBezTo>
                      <a:pt x="21" y="5"/>
                      <a:pt x="21" y="5"/>
                      <a:pt x="21" y="5"/>
                    </a:cubicBezTo>
                    <a:cubicBezTo>
                      <a:pt x="21" y="5"/>
                      <a:pt x="21" y="5"/>
                      <a:pt x="21" y="5"/>
                    </a:cubicBezTo>
                    <a:cubicBezTo>
                      <a:pt x="21" y="5"/>
                      <a:pt x="20" y="4"/>
                      <a:pt x="18" y="3"/>
                    </a:cubicBezTo>
                    <a:cubicBezTo>
                      <a:pt x="17" y="3"/>
                      <a:pt x="17" y="3"/>
                      <a:pt x="16" y="3"/>
                    </a:cubicBezTo>
                    <a:cubicBezTo>
                      <a:pt x="16" y="3"/>
                      <a:pt x="16" y="3"/>
                      <a:pt x="16" y="3"/>
                    </a:cubicBezTo>
                    <a:cubicBezTo>
                      <a:pt x="16" y="3"/>
                      <a:pt x="16" y="3"/>
                      <a:pt x="16" y="3"/>
                    </a:cubicBezTo>
                    <a:cubicBezTo>
                      <a:pt x="16" y="4"/>
                      <a:pt x="16" y="7"/>
                      <a:pt x="14" y="10"/>
                    </a:cubicBezTo>
                    <a:cubicBezTo>
                      <a:pt x="14" y="8"/>
                      <a:pt x="13" y="6"/>
                      <a:pt x="13" y="6"/>
                    </a:cubicBezTo>
                    <a:cubicBezTo>
                      <a:pt x="14" y="4"/>
                      <a:pt x="14" y="4"/>
                      <a:pt x="14" y="4"/>
                    </a:cubicBezTo>
                    <a:cubicBezTo>
                      <a:pt x="13" y="4"/>
                      <a:pt x="13" y="4"/>
                      <a:pt x="13" y="4"/>
                    </a:cubicBezTo>
                    <a:cubicBezTo>
                      <a:pt x="12" y="4"/>
                      <a:pt x="12" y="4"/>
                      <a:pt x="12" y="4"/>
                    </a:cubicBezTo>
                    <a:cubicBezTo>
                      <a:pt x="11" y="4"/>
                      <a:pt x="11" y="4"/>
                      <a:pt x="11" y="4"/>
                    </a:cubicBezTo>
                    <a:cubicBezTo>
                      <a:pt x="12" y="6"/>
                      <a:pt x="12" y="6"/>
                      <a:pt x="12" y="6"/>
                    </a:cubicBezTo>
                    <a:cubicBezTo>
                      <a:pt x="12" y="6"/>
                      <a:pt x="12" y="8"/>
                      <a:pt x="11" y="10"/>
                    </a:cubicBezTo>
                    <a:cubicBezTo>
                      <a:pt x="10" y="7"/>
                      <a:pt x="9" y="4"/>
                      <a:pt x="9" y="3"/>
                    </a:cubicBezTo>
                    <a:cubicBezTo>
                      <a:pt x="9" y="3"/>
                      <a:pt x="9" y="3"/>
                      <a:pt x="9" y="3"/>
                    </a:cubicBezTo>
                    <a:cubicBezTo>
                      <a:pt x="9" y="3"/>
                      <a:pt x="9" y="3"/>
                      <a:pt x="9" y="3"/>
                    </a:cubicBezTo>
                    <a:cubicBezTo>
                      <a:pt x="9" y="3"/>
                      <a:pt x="8" y="3"/>
                      <a:pt x="8" y="3"/>
                    </a:cubicBezTo>
                    <a:cubicBezTo>
                      <a:pt x="7" y="4"/>
                      <a:pt x="5" y="5"/>
                      <a:pt x="3" y="5"/>
                    </a:cubicBezTo>
                    <a:cubicBezTo>
                      <a:pt x="3" y="6"/>
                      <a:pt x="1" y="9"/>
                      <a:pt x="0" y="17"/>
                    </a:cubicBezTo>
                    <a:cubicBezTo>
                      <a:pt x="0" y="20"/>
                      <a:pt x="1" y="25"/>
                      <a:pt x="1" y="25"/>
                    </a:cubicBezTo>
                    <a:cubicBezTo>
                      <a:pt x="1" y="27"/>
                      <a:pt x="1" y="28"/>
                      <a:pt x="3" y="28"/>
                    </a:cubicBezTo>
                    <a:cubicBezTo>
                      <a:pt x="4" y="28"/>
                      <a:pt x="5" y="27"/>
                      <a:pt x="5" y="26"/>
                    </a:cubicBezTo>
                    <a:cubicBezTo>
                      <a:pt x="5" y="26"/>
                      <a:pt x="4" y="21"/>
                      <a:pt x="5" y="18"/>
                    </a:cubicBezTo>
                    <a:cubicBezTo>
                      <a:pt x="5" y="15"/>
                      <a:pt x="6" y="10"/>
                      <a:pt x="6" y="10"/>
                    </a:cubicBezTo>
                    <a:cubicBezTo>
                      <a:pt x="6" y="10"/>
                      <a:pt x="6" y="10"/>
                      <a:pt x="6" y="10"/>
                    </a:cubicBezTo>
                    <a:cubicBezTo>
                      <a:pt x="6" y="24"/>
                      <a:pt x="6" y="24"/>
                      <a:pt x="6" y="24"/>
                    </a:cubicBezTo>
                    <a:cubicBezTo>
                      <a:pt x="6" y="25"/>
                      <a:pt x="6" y="25"/>
                      <a:pt x="6" y="26"/>
                    </a:cubicBezTo>
                    <a:cubicBezTo>
                      <a:pt x="6" y="48"/>
                      <a:pt x="6" y="48"/>
                      <a:pt x="6" y="48"/>
                    </a:cubicBezTo>
                    <a:cubicBezTo>
                      <a:pt x="6" y="49"/>
                      <a:pt x="7" y="51"/>
                      <a:pt x="9" y="51"/>
                    </a:cubicBezTo>
                    <a:cubicBezTo>
                      <a:pt x="9" y="51"/>
                      <a:pt x="9" y="51"/>
                      <a:pt x="9" y="51"/>
                    </a:cubicBezTo>
                    <a:cubicBezTo>
                      <a:pt x="9" y="51"/>
                      <a:pt x="9" y="51"/>
                      <a:pt x="9" y="51"/>
                    </a:cubicBezTo>
                    <a:cubicBezTo>
                      <a:pt x="11" y="51"/>
                      <a:pt x="12" y="49"/>
                      <a:pt x="12" y="48"/>
                    </a:cubicBezTo>
                    <a:cubicBezTo>
                      <a:pt x="12" y="28"/>
                      <a:pt x="12" y="28"/>
                      <a:pt x="12" y="28"/>
                    </a:cubicBezTo>
                    <a:cubicBezTo>
                      <a:pt x="13" y="28"/>
                      <a:pt x="13" y="28"/>
                      <a:pt x="13" y="28"/>
                    </a:cubicBezTo>
                    <a:cubicBezTo>
                      <a:pt x="13" y="48"/>
                      <a:pt x="13" y="48"/>
                      <a:pt x="13" y="48"/>
                    </a:cubicBezTo>
                    <a:cubicBezTo>
                      <a:pt x="13" y="49"/>
                      <a:pt x="15" y="51"/>
                      <a:pt x="16" y="51"/>
                    </a:cubicBezTo>
                    <a:cubicBezTo>
                      <a:pt x="16" y="51"/>
                      <a:pt x="16" y="51"/>
                      <a:pt x="16" y="51"/>
                    </a:cubicBezTo>
                    <a:cubicBezTo>
                      <a:pt x="16" y="51"/>
                      <a:pt x="16" y="51"/>
                      <a:pt x="16" y="51"/>
                    </a:cubicBezTo>
                    <a:cubicBezTo>
                      <a:pt x="18" y="51"/>
                      <a:pt x="19" y="49"/>
                      <a:pt x="19" y="48"/>
                    </a:cubicBezTo>
                    <a:cubicBezTo>
                      <a:pt x="19" y="26"/>
                      <a:pt x="19" y="26"/>
                      <a:pt x="19" y="26"/>
                    </a:cubicBezTo>
                    <a:cubicBezTo>
                      <a:pt x="19" y="25"/>
                      <a:pt x="20" y="25"/>
                      <a:pt x="20" y="24"/>
                    </a:cubicBezTo>
                    <a:cubicBezTo>
                      <a:pt x="20" y="10"/>
                      <a:pt x="20" y="10"/>
                      <a:pt x="20" y="10"/>
                    </a:cubicBezTo>
                    <a:cubicBezTo>
                      <a:pt x="20" y="10"/>
                      <a:pt x="20" y="10"/>
                      <a:pt x="20" y="10"/>
                    </a:cubicBezTo>
                    <a:cubicBezTo>
                      <a:pt x="20" y="10"/>
                      <a:pt x="20" y="10"/>
                      <a:pt x="20" y="10"/>
                    </a:cubicBezTo>
                    <a:cubicBezTo>
                      <a:pt x="20" y="11"/>
                      <a:pt x="20" y="11"/>
                      <a:pt x="21" y="12"/>
                    </a:cubicBezTo>
                    <a:cubicBezTo>
                      <a:pt x="22" y="13"/>
                      <a:pt x="22" y="14"/>
                      <a:pt x="23" y="14"/>
                    </a:cubicBezTo>
                    <a:cubicBezTo>
                      <a:pt x="24" y="15"/>
                      <a:pt x="24" y="15"/>
                      <a:pt x="24" y="15"/>
                    </a:cubicBezTo>
                    <a:close/>
                  </a:path>
                </a:pathLst>
              </a:custGeom>
              <a:solidFill>
                <a:schemeClr val="accent1"/>
              </a:solidFill>
              <a:ln w="9525">
                <a:noFill/>
                <a:round/>
              </a:ln>
            </p:spPr>
            <p:txBody>
              <a:bodyPr anchor="ctr"/>
              <a:lstStyle/>
              <a:p>
                <a:pPr algn="ctr"/>
                <a:endParaRPr dirty="0"/>
              </a:p>
            </p:txBody>
          </p:sp>
          <p:sp>
            <p:nvSpPr>
              <p:cNvPr id="43" name="ïṩľíde"/>
              <p:cNvSpPr/>
              <p:nvPr/>
            </p:nvSpPr>
            <p:spPr bwMode="auto">
              <a:xfrm>
                <a:off x="6347807" y="2521455"/>
                <a:ext cx="120128" cy="60063"/>
              </a:xfrm>
              <a:custGeom>
                <a:avLst/>
                <a:gdLst/>
                <a:ahLst/>
                <a:cxnLst>
                  <a:cxn ang="0">
                    <a:pos x="0" y="1"/>
                  </a:cxn>
                  <a:cxn ang="0">
                    <a:pos x="2" y="2"/>
                  </a:cxn>
                  <a:cxn ang="0">
                    <a:pos x="4" y="2"/>
                  </a:cxn>
                  <a:cxn ang="0">
                    <a:pos x="1" y="14"/>
                  </a:cxn>
                  <a:cxn ang="0">
                    <a:pos x="2" y="16"/>
                  </a:cxn>
                  <a:cxn ang="0">
                    <a:pos x="2" y="16"/>
                  </a:cxn>
                  <a:cxn ang="0">
                    <a:pos x="5" y="14"/>
                  </a:cxn>
                  <a:cxn ang="0">
                    <a:pos x="7" y="2"/>
                  </a:cxn>
                  <a:cxn ang="0">
                    <a:pos x="15" y="2"/>
                  </a:cxn>
                  <a:cxn ang="0">
                    <a:pos x="15" y="8"/>
                  </a:cxn>
                  <a:cxn ang="0">
                    <a:pos x="17" y="10"/>
                  </a:cxn>
                  <a:cxn ang="0">
                    <a:pos x="17" y="10"/>
                  </a:cxn>
                  <a:cxn ang="0">
                    <a:pos x="19" y="8"/>
                  </a:cxn>
                  <a:cxn ang="0">
                    <a:pos x="19" y="2"/>
                  </a:cxn>
                  <a:cxn ang="0">
                    <a:pos x="26" y="2"/>
                  </a:cxn>
                  <a:cxn ang="0">
                    <a:pos x="29" y="14"/>
                  </a:cxn>
                  <a:cxn ang="0">
                    <a:pos x="31" y="16"/>
                  </a:cxn>
                  <a:cxn ang="0">
                    <a:pos x="32" y="16"/>
                  </a:cxn>
                  <a:cxn ang="0">
                    <a:pos x="33" y="14"/>
                  </a:cxn>
                  <a:cxn ang="0">
                    <a:pos x="30" y="2"/>
                  </a:cxn>
                  <a:cxn ang="0">
                    <a:pos x="32" y="2"/>
                  </a:cxn>
                  <a:cxn ang="0">
                    <a:pos x="33" y="1"/>
                  </a:cxn>
                  <a:cxn ang="0">
                    <a:pos x="33" y="0"/>
                  </a:cxn>
                  <a:cxn ang="0">
                    <a:pos x="0" y="0"/>
                  </a:cxn>
                  <a:cxn ang="0">
                    <a:pos x="0" y="1"/>
                  </a:cxn>
                </a:cxnLst>
                <a:rect l="0" t="0" r="r" b="b"/>
                <a:pathLst>
                  <a:path w="33" h="16">
                    <a:moveTo>
                      <a:pt x="0" y="1"/>
                    </a:moveTo>
                    <a:cubicBezTo>
                      <a:pt x="0" y="1"/>
                      <a:pt x="1" y="2"/>
                      <a:pt x="2" y="2"/>
                    </a:cubicBezTo>
                    <a:cubicBezTo>
                      <a:pt x="4" y="2"/>
                      <a:pt x="4" y="2"/>
                      <a:pt x="4" y="2"/>
                    </a:cubicBezTo>
                    <a:cubicBezTo>
                      <a:pt x="1" y="14"/>
                      <a:pt x="1" y="14"/>
                      <a:pt x="1" y="14"/>
                    </a:cubicBezTo>
                    <a:cubicBezTo>
                      <a:pt x="1" y="14"/>
                      <a:pt x="1" y="15"/>
                      <a:pt x="2" y="16"/>
                    </a:cubicBezTo>
                    <a:cubicBezTo>
                      <a:pt x="2" y="16"/>
                      <a:pt x="2" y="16"/>
                      <a:pt x="2" y="16"/>
                    </a:cubicBezTo>
                    <a:cubicBezTo>
                      <a:pt x="3" y="16"/>
                      <a:pt x="4" y="15"/>
                      <a:pt x="5" y="14"/>
                    </a:cubicBezTo>
                    <a:cubicBezTo>
                      <a:pt x="7" y="2"/>
                      <a:pt x="7" y="2"/>
                      <a:pt x="7" y="2"/>
                    </a:cubicBezTo>
                    <a:cubicBezTo>
                      <a:pt x="15" y="2"/>
                      <a:pt x="15" y="2"/>
                      <a:pt x="15" y="2"/>
                    </a:cubicBezTo>
                    <a:cubicBezTo>
                      <a:pt x="15" y="8"/>
                      <a:pt x="15" y="8"/>
                      <a:pt x="15" y="8"/>
                    </a:cubicBezTo>
                    <a:cubicBezTo>
                      <a:pt x="15" y="9"/>
                      <a:pt x="16" y="10"/>
                      <a:pt x="17" y="10"/>
                    </a:cubicBezTo>
                    <a:cubicBezTo>
                      <a:pt x="17" y="10"/>
                      <a:pt x="17" y="10"/>
                      <a:pt x="17" y="10"/>
                    </a:cubicBezTo>
                    <a:cubicBezTo>
                      <a:pt x="18" y="10"/>
                      <a:pt x="19" y="9"/>
                      <a:pt x="19" y="8"/>
                    </a:cubicBezTo>
                    <a:cubicBezTo>
                      <a:pt x="19" y="2"/>
                      <a:pt x="19" y="2"/>
                      <a:pt x="19" y="2"/>
                    </a:cubicBezTo>
                    <a:cubicBezTo>
                      <a:pt x="26" y="2"/>
                      <a:pt x="26" y="2"/>
                      <a:pt x="26" y="2"/>
                    </a:cubicBezTo>
                    <a:cubicBezTo>
                      <a:pt x="29" y="14"/>
                      <a:pt x="29" y="14"/>
                      <a:pt x="29" y="14"/>
                    </a:cubicBezTo>
                    <a:cubicBezTo>
                      <a:pt x="29" y="15"/>
                      <a:pt x="30" y="16"/>
                      <a:pt x="31" y="16"/>
                    </a:cubicBezTo>
                    <a:cubicBezTo>
                      <a:pt x="32" y="16"/>
                      <a:pt x="32" y="16"/>
                      <a:pt x="32" y="16"/>
                    </a:cubicBezTo>
                    <a:cubicBezTo>
                      <a:pt x="32" y="15"/>
                      <a:pt x="33" y="14"/>
                      <a:pt x="33" y="14"/>
                    </a:cubicBezTo>
                    <a:cubicBezTo>
                      <a:pt x="30" y="2"/>
                      <a:pt x="30" y="2"/>
                      <a:pt x="30" y="2"/>
                    </a:cubicBezTo>
                    <a:cubicBezTo>
                      <a:pt x="32" y="2"/>
                      <a:pt x="32" y="2"/>
                      <a:pt x="32" y="2"/>
                    </a:cubicBezTo>
                    <a:cubicBezTo>
                      <a:pt x="33" y="2"/>
                      <a:pt x="33" y="1"/>
                      <a:pt x="33" y="1"/>
                    </a:cubicBezTo>
                    <a:cubicBezTo>
                      <a:pt x="33" y="0"/>
                      <a:pt x="33" y="0"/>
                      <a:pt x="33" y="0"/>
                    </a:cubicBezTo>
                    <a:cubicBezTo>
                      <a:pt x="0" y="0"/>
                      <a:pt x="0" y="0"/>
                      <a:pt x="0" y="0"/>
                    </a:cubicBezTo>
                    <a:lnTo>
                      <a:pt x="0" y="1"/>
                    </a:lnTo>
                    <a:close/>
                  </a:path>
                </a:pathLst>
              </a:custGeom>
              <a:solidFill>
                <a:schemeClr val="accent1"/>
              </a:solidFill>
              <a:ln w="9525">
                <a:noFill/>
                <a:round/>
              </a:ln>
            </p:spPr>
            <p:txBody>
              <a:bodyPr anchor="ctr"/>
              <a:lstStyle/>
              <a:p>
                <a:pPr algn="ctr"/>
                <a:endParaRPr/>
              </a:p>
            </p:txBody>
          </p:sp>
          <p:sp>
            <p:nvSpPr>
              <p:cNvPr id="44" name="íṩḷiḓe"/>
              <p:cNvSpPr/>
              <p:nvPr/>
            </p:nvSpPr>
            <p:spPr bwMode="auto">
              <a:xfrm>
                <a:off x="6306513" y="2346895"/>
                <a:ext cx="200840" cy="170806"/>
              </a:xfrm>
              <a:custGeom>
                <a:avLst/>
                <a:gdLst/>
                <a:ahLst/>
                <a:cxnLst>
                  <a:cxn ang="0">
                    <a:pos x="52" y="6"/>
                  </a:cxn>
                  <a:cxn ang="0">
                    <a:pos x="30" y="6"/>
                  </a:cxn>
                  <a:cxn ang="0">
                    <a:pos x="30" y="2"/>
                  </a:cxn>
                  <a:cxn ang="0">
                    <a:pos x="28" y="0"/>
                  </a:cxn>
                  <a:cxn ang="0">
                    <a:pos x="28" y="0"/>
                  </a:cxn>
                  <a:cxn ang="0">
                    <a:pos x="26" y="2"/>
                  </a:cxn>
                  <a:cxn ang="0">
                    <a:pos x="26" y="6"/>
                  </a:cxn>
                  <a:cxn ang="0">
                    <a:pos x="4" y="6"/>
                  </a:cxn>
                  <a:cxn ang="0">
                    <a:pos x="0" y="10"/>
                  </a:cxn>
                  <a:cxn ang="0">
                    <a:pos x="0" y="19"/>
                  </a:cxn>
                  <a:cxn ang="0">
                    <a:pos x="3" y="22"/>
                  </a:cxn>
                  <a:cxn ang="0">
                    <a:pos x="3" y="10"/>
                  </a:cxn>
                  <a:cxn ang="0">
                    <a:pos x="3" y="9"/>
                  </a:cxn>
                  <a:cxn ang="0">
                    <a:pos x="4" y="8"/>
                  </a:cxn>
                  <a:cxn ang="0">
                    <a:pos x="26" y="8"/>
                  </a:cxn>
                  <a:cxn ang="0">
                    <a:pos x="30" y="8"/>
                  </a:cxn>
                  <a:cxn ang="0">
                    <a:pos x="52" y="8"/>
                  </a:cxn>
                  <a:cxn ang="0">
                    <a:pos x="53" y="9"/>
                  </a:cxn>
                  <a:cxn ang="0">
                    <a:pos x="53" y="10"/>
                  </a:cxn>
                  <a:cxn ang="0">
                    <a:pos x="53" y="44"/>
                  </a:cxn>
                  <a:cxn ang="0">
                    <a:pos x="53" y="45"/>
                  </a:cxn>
                  <a:cxn ang="0">
                    <a:pos x="52" y="45"/>
                  </a:cxn>
                  <a:cxn ang="0">
                    <a:pos x="4" y="45"/>
                  </a:cxn>
                  <a:cxn ang="0">
                    <a:pos x="3" y="45"/>
                  </a:cxn>
                  <a:cxn ang="0">
                    <a:pos x="3" y="44"/>
                  </a:cxn>
                  <a:cxn ang="0">
                    <a:pos x="3" y="30"/>
                  </a:cxn>
                  <a:cxn ang="0">
                    <a:pos x="2" y="30"/>
                  </a:cxn>
                  <a:cxn ang="0">
                    <a:pos x="2" y="30"/>
                  </a:cxn>
                  <a:cxn ang="0">
                    <a:pos x="1" y="30"/>
                  </a:cxn>
                  <a:cxn ang="0">
                    <a:pos x="1" y="29"/>
                  </a:cxn>
                  <a:cxn ang="0">
                    <a:pos x="0" y="29"/>
                  </a:cxn>
                  <a:cxn ang="0">
                    <a:pos x="0" y="44"/>
                  </a:cxn>
                  <a:cxn ang="0">
                    <a:pos x="4" y="47"/>
                  </a:cxn>
                  <a:cxn ang="0">
                    <a:pos x="52" y="47"/>
                  </a:cxn>
                  <a:cxn ang="0">
                    <a:pos x="55" y="44"/>
                  </a:cxn>
                  <a:cxn ang="0">
                    <a:pos x="55" y="10"/>
                  </a:cxn>
                  <a:cxn ang="0">
                    <a:pos x="52" y="6"/>
                  </a:cxn>
                </a:cxnLst>
                <a:rect l="0" t="0" r="r" b="b"/>
                <a:pathLst>
                  <a:path w="55" h="47">
                    <a:moveTo>
                      <a:pt x="52" y="6"/>
                    </a:moveTo>
                    <a:cubicBezTo>
                      <a:pt x="30" y="6"/>
                      <a:pt x="30" y="6"/>
                      <a:pt x="30" y="6"/>
                    </a:cubicBezTo>
                    <a:cubicBezTo>
                      <a:pt x="30" y="2"/>
                      <a:pt x="30" y="2"/>
                      <a:pt x="30" y="2"/>
                    </a:cubicBezTo>
                    <a:cubicBezTo>
                      <a:pt x="30" y="1"/>
                      <a:pt x="29" y="0"/>
                      <a:pt x="28" y="0"/>
                    </a:cubicBezTo>
                    <a:cubicBezTo>
                      <a:pt x="28" y="0"/>
                      <a:pt x="28" y="0"/>
                      <a:pt x="28" y="0"/>
                    </a:cubicBezTo>
                    <a:cubicBezTo>
                      <a:pt x="27" y="0"/>
                      <a:pt x="26" y="1"/>
                      <a:pt x="26" y="2"/>
                    </a:cubicBezTo>
                    <a:cubicBezTo>
                      <a:pt x="26" y="6"/>
                      <a:pt x="26" y="6"/>
                      <a:pt x="26" y="6"/>
                    </a:cubicBezTo>
                    <a:cubicBezTo>
                      <a:pt x="4" y="6"/>
                      <a:pt x="4" y="6"/>
                      <a:pt x="4" y="6"/>
                    </a:cubicBezTo>
                    <a:cubicBezTo>
                      <a:pt x="2" y="6"/>
                      <a:pt x="0" y="8"/>
                      <a:pt x="0" y="10"/>
                    </a:cubicBezTo>
                    <a:cubicBezTo>
                      <a:pt x="0" y="19"/>
                      <a:pt x="0" y="19"/>
                      <a:pt x="0" y="19"/>
                    </a:cubicBezTo>
                    <a:cubicBezTo>
                      <a:pt x="1" y="20"/>
                      <a:pt x="2" y="21"/>
                      <a:pt x="3" y="22"/>
                    </a:cubicBezTo>
                    <a:cubicBezTo>
                      <a:pt x="3" y="10"/>
                      <a:pt x="3" y="10"/>
                      <a:pt x="3" y="10"/>
                    </a:cubicBezTo>
                    <a:cubicBezTo>
                      <a:pt x="3" y="9"/>
                      <a:pt x="3" y="9"/>
                      <a:pt x="3" y="9"/>
                    </a:cubicBezTo>
                    <a:cubicBezTo>
                      <a:pt x="3" y="8"/>
                      <a:pt x="4" y="8"/>
                      <a:pt x="4" y="8"/>
                    </a:cubicBezTo>
                    <a:cubicBezTo>
                      <a:pt x="26" y="8"/>
                      <a:pt x="26" y="8"/>
                      <a:pt x="26" y="8"/>
                    </a:cubicBezTo>
                    <a:cubicBezTo>
                      <a:pt x="30" y="8"/>
                      <a:pt x="30" y="8"/>
                      <a:pt x="30" y="8"/>
                    </a:cubicBezTo>
                    <a:cubicBezTo>
                      <a:pt x="52" y="8"/>
                      <a:pt x="52" y="8"/>
                      <a:pt x="52" y="8"/>
                    </a:cubicBezTo>
                    <a:cubicBezTo>
                      <a:pt x="52" y="8"/>
                      <a:pt x="52" y="8"/>
                      <a:pt x="53" y="9"/>
                    </a:cubicBezTo>
                    <a:cubicBezTo>
                      <a:pt x="53" y="9"/>
                      <a:pt x="53" y="9"/>
                      <a:pt x="53" y="10"/>
                    </a:cubicBezTo>
                    <a:cubicBezTo>
                      <a:pt x="53" y="44"/>
                      <a:pt x="53" y="44"/>
                      <a:pt x="53" y="44"/>
                    </a:cubicBezTo>
                    <a:cubicBezTo>
                      <a:pt x="53" y="44"/>
                      <a:pt x="53" y="45"/>
                      <a:pt x="53" y="45"/>
                    </a:cubicBezTo>
                    <a:cubicBezTo>
                      <a:pt x="52" y="45"/>
                      <a:pt x="52" y="45"/>
                      <a:pt x="52" y="45"/>
                    </a:cubicBezTo>
                    <a:cubicBezTo>
                      <a:pt x="4" y="45"/>
                      <a:pt x="4" y="45"/>
                      <a:pt x="4" y="45"/>
                    </a:cubicBezTo>
                    <a:cubicBezTo>
                      <a:pt x="4" y="45"/>
                      <a:pt x="3" y="45"/>
                      <a:pt x="3" y="45"/>
                    </a:cubicBezTo>
                    <a:cubicBezTo>
                      <a:pt x="3" y="45"/>
                      <a:pt x="3" y="44"/>
                      <a:pt x="3" y="44"/>
                    </a:cubicBezTo>
                    <a:cubicBezTo>
                      <a:pt x="3" y="30"/>
                      <a:pt x="3" y="30"/>
                      <a:pt x="3" y="30"/>
                    </a:cubicBezTo>
                    <a:cubicBezTo>
                      <a:pt x="2" y="30"/>
                      <a:pt x="2" y="30"/>
                      <a:pt x="2" y="30"/>
                    </a:cubicBezTo>
                    <a:cubicBezTo>
                      <a:pt x="2" y="30"/>
                      <a:pt x="2" y="30"/>
                      <a:pt x="2" y="30"/>
                    </a:cubicBezTo>
                    <a:cubicBezTo>
                      <a:pt x="1" y="30"/>
                      <a:pt x="1" y="30"/>
                      <a:pt x="1" y="30"/>
                    </a:cubicBezTo>
                    <a:cubicBezTo>
                      <a:pt x="1" y="29"/>
                      <a:pt x="1" y="29"/>
                      <a:pt x="1" y="29"/>
                    </a:cubicBezTo>
                    <a:cubicBezTo>
                      <a:pt x="0" y="29"/>
                      <a:pt x="0" y="29"/>
                      <a:pt x="0" y="29"/>
                    </a:cubicBezTo>
                    <a:cubicBezTo>
                      <a:pt x="0" y="44"/>
                      <a:pt x="0" y="44"/>
                      <a:pt x="0" y="44"/>
                    </a:cubicBezTo>
                    <a:cubicBezTo>
                      <a:pt x="0" y="46"/>
                      <a:pt x="2" y="47"/>
                      <a:pt x="4" y="47"/>
                    </a:cubicBezTo>
                    <a:cubicBezTo>
                      <a:pt x="52" y="47"/>
                      <a:pt x="52" y="47"/>
                      <a:pt x="52" y="47"/>
                    </a:cubicBezTo>
                    <a:cubicBezTo>
                      <a:pt x="54" y="47"/>
                      <a:pt x="55" y="46"/>
                      <a:pt x="55" y="44"/>
                    </a:cubicBezTo>
                    <a:cubicBezTo>
                      <a:pt x="55" y="10"/>
                      <a:pt x="55" y="10"/>
                      <a:pt x="55" y="10"/>
                    </a:cubicBezTo>
                    <a:cubicBezTo>
                      <a:pt x="55" y="8"/>
                      <a:pt x="54" y="6"/>
                      <a:pt x="52" y="6"/>
                    </a:cubicBezTo>
                    <a:close/>
                  </a:path>
                </a:pathLst>
              </a:custGeom>
              <a:solidFill>
                <a:schemeClr val="accent1"/>
              </a:solidFill>
              <a:ln w="9525">
                <a:noFill/>
                <a:round/>
              </a:ln>
            </p:spPr>
            <p:txBody>
              <a:bodyPr anchor="ctr"/>
              <a:lstStyle/>
              <a:p>
                <a:pPr algn="ctr"/>
                <a:endParaRPr/>
              </a:p>
            </p:txBody>
          </p:sp>
        </p:grpSp>
        <p:grpSp>
          <p:nvGrpSpPr>
            <p:cNvPr id="21" name="íṡḻídè"/>
            <p:cNvGrpSpPr/>
            <p:nvPr/>
          </p:nvGrpSpPr>
          <p:grpSpPr>
            <a:xfrm>
              <a:off x="10474837" y="2666088"/>
              <a:ext cx="232749" cy="251509"/>
              <a:chOff x="6958801" y="2815134"/>
              <a:chExt cx="232749" cy="251509"/>
            </a:xfrm>
            <a:solidFill>
              <a:srgbClr val="E84746"/>
            </a:solidFill>
          </p:grpSpPr>
          <p:sp>
            <p:nvSpPr>
              <p:cNvPr id="29" name="iṧ1ïḍè"/>
              <p:cNvSpPr/>
              <p:nvPr/>
            </p:nvSpPr>
            <p:spPr bwMode="auto">
              <a:xfrm>
                <a:off x="6958801" y="3030982"/>
                <a:ext cx="18770" cy="16893"/>
              </a:xfrm>
              <a:custGeom>
                <a:avLst/>
                <a:gdLst/>
                <a:ahLst/>
                <a:cxnLst>
                  <a:cxn ang="0">
                    <a:pos x="3" y="5"/>
                  </a:cxn>
                  <a:cxn ang="0">
                    <a:pos x="5" y="5"/>
                  </a:cxn>
                  <a:cxn ang="0">
                    <a:pos x="1" y="0"/>
                  </a:cxn>
                  <a:cxn ang="0">
                    <a:pos x="0" y="3"/>
                  </a:cxn>
                  <a:cxn ang="0">
                    <a:pos x="1" y="5"/>
                  </a:cxn>
                  <a:cxn ang="0">
                    <a:pos x="3" y="5"/>
                  </a:cxn>
                </a:cxnLst>
                <a:rect l="0" t="0" r="r" b="b"/>
                <a:pathLst>
                  <a:path w="5" h="5">
                    <a:moveTo>
                      <a:pt x="3" y="5"/>
                    </a:moveTo>
                    <a:cubicBezTo>
                      <a:pt x="5" y="5"/>
                      <a:pt x="5" y="5"/>
                      <a:pt x="5" y="5"/>
                    </a:cubicBezTo>
                    <a:cubicBezTo>
                      <a:pt x="1" y="0"/>
                      <a:pt x="1" y="0"/>
                      <a:pt x="1" y="0"/>
                    </a:cubicBezTo>
                    <a:cubicBezTo>
                      <a:pt x="0" y="3"/>
                      <a:pt x="0" y="3"/>
                      <a:pt x="0" y="3"/>
                    </a:cubicBezTo>
                    <a:cubicBezTo>
                      <a:pt x="0" y="4"/>
                      <a:pt x="0" y="4"/>
                      <a:pt x="1" y="5"/>
                    </a:cubicBezTo>
                    <a:cubicBezTo>
                      <a:pt x="1" y="5"/>
                      <a:pt x="2" y="5"/>
                      <a:pt x="3" y="5"/>
                    </a:cubicBezTo>
                    <a:close/>
                  </a:path>
                </a:pathLst>
              </a:custGeom>
              <a:solidFill>
                <a:schemeClr val="accent1"/>
              </a:solidFill>
              <a:ln w="9525">
                <a:noFill/>
                <a:round/>
              </a:ln>
            </p:spPr>
            <p:txBody>
              <a:bodyPr anchor="ctr"/>
              <a:lstStyle/>
              <a:p>
                <a:pPr algn="ctr"/>
                <a:endParaRPr/>
              </a:p>
            </p:txBody>
          </p:sp>
          <p:sp>
            <p:nvSpPr>
              <p:cNvPr id="30" name="íSḷíḋè"/>
              <p:cNvSpPr/>
              <p:nvPr/>
            </p:nvSpPr>
            <p:spPr bwMode="auto">
              <a:xfrm>
                <a:off x="6994465" y="2884581"/>
                <a:ext cx="131391" cy="131385"/>
              </a:xfrm>
              <a:custGeom>
                <a:avLst/>
                <a:gdLst/>
                <a:ahLst/>
                <a:cxnLst>
                  <a:cxn ang="0">
                    <a:pos x="32" y="0"/>
                  </a:cxn>
                  <a:cxn ang="0">
                    <a:pos x="1" y="30"/>
                  </a:cxn>
                  <a:cxn ang="0">
                    <a:pos x="1" y="31"/>
                  </a:cxn>
                  <a:cxn ang="0">
                    <a:pos x="1" y="35"/>
                  </a:cxn>
                  <a:cxn ang="0">
                    <a:pos x="1" y="35"/>
                  </a:cxn>
                  <a:cxn ang="0">
                    <a:pos x="5" y="35"/>
                  </a:cxn>
                  <a:cxn ang="0">
                    <a:pos x="5" y="35"/>
                  </a:cxn>
                  <a:cxn ang="0">
                    <a:pos x="36" y="4"/>
                  </a:cxn>
                  <a:cxn ang="0">
                    <a:pos x="32" y="0"/>
                  </a:cxn>
                </a:cxnLst>
                <a:rect l="0" t="0" r="r" b="b"/>
                <a:pathLst>
                  <a:path w="36" h="36">
                    <a:moveTo>
                      <a:pt x="32" y="0"/>
                    </a:moveTo>
                    <a:cubicBezTo>
                      <a:pt x="1" y="30"/>
                      <a:pt x="1" y="30"/>
                      <a:pt x="1" y="30"/>
                    </a:cubicBezTo>
                    <a:cubicBezTo>
                      <a:pt x="1" y="31"/>
                      <a:pt x="1" y="31"/>
                      <a:pt x="1" y="31"/>
                    </a:cubicBezTo>
                    <a:cubicBezTo>
                      <a:pt x="0" y="32"/>
                      <a:pt x="0" y="34"/>
                      <a:pt x="1" y="35"/>
                    </a:cubicBezTo>
                    <a:cubicBezTo>
                      <a:pt x="1" y="35"/>
                      <a:pt x="1" y="35"/>
                      <a:pt x="1" y="35"/>
                    </a:cubicBezTo>
                    <a:cubicBezTo>
                      <a:pt x="2" y="36"/>
                      <a:pt x="4" y="36"/>
                      <a:pt x="5" y="35"/>
                    </a:cubicBezTo>
                    <a:cubicBezTo>
                      <a:pt x="5" y="35"/>
                      <a:pt x="5" y="35"/>
                      <a:pt x="5" y="35"/>
                    </a:cubicBezTo>
                    <a:cubicBezTo>
                      <a:pt x="36" y="4"/>
                      <a:pt x="36" y="4"/>
                      <a:pt x="36" y="4"/>
                    </a:cubicBezTo>
                    <a:lnTo>
                      <a:pt x="32" y="0"/>
                    </a:lnTo>
                    <a:close/>
                  </a:path>
                </a:pathLst>
              </a:custGeom>
              <a:solidFill>
                <a:schemeClr val="accent1"/>
              </a:solidFill>
              <a:ln w="9525">
                <a:noFill/>
                <a:round/>
              </a:ln>
            </p:spPr>
            <p:txBody>
              <a:bodyPr anchor="ctr"/>
              <a:lstStyle/>
              <a:p>
                <a:pPr algn="ctr"/>
                <a:endParaRPr dirty="0"/>
              </a:p>
            </p:txBody>
          </p:sp>
          <p:sp>
            <p:nvSpPr>
              <p:cNvPr id="31" name="îsļíde"/>
              <p:cNvSpPr/>
              <p:nvPr/>
            </p:nvSpPr>
            <p:spPr bwMode="auto">
              <a:xfrm>
                <a:off x="6973817" y="2862058"/>
                <a:ext cx="131391" cy="131385"/>
              </a:xfrm>
              <a:custGeom>
                <a:avLst/>
                <a:gdLst/>
                <a:ahLst/>
                <a:cxnLst>
                  <a:cxn ang="0">
                    <a:pos x="1" y="35"/>
                  </a:cxn>
                  <a:cxn ang="0">
                    <a:pos x="5" y="35"/>
                  </a:cxn>
                  <a:cxn ang="0">
                    <a:pos x="5" y="35"/>
                  </a:cxn>
                  <a:cxn ang="0">
                    <a:pos x="36" y="4"/>
                  </a:cxn>
                  <a:cxn ang="0">
                    <a:pos x="32" y="0"/>
                  </a:cxn>
                  <a:cxn ang="0">
                    <a:pos x="0" y="31"/>
                  </a:cxn>
                  <a:cxn ang="0">
                    <a:pos x="1" y="35"/>
                  </a:cxn>
                </a:cxnLst>
                <a:rect l="0" t="0" r="r" b="b"/>
                <a:pathLst>
                  <a:path w="36" h="36">
                    <a:moveTo>
                      <a:pt x="1" y="35"/>
                    </a:moveTo>
                    <a:cubicBezTo>
                      <a:pt x="2" y="36"/>
                      <a:pt x="4" y="36"/>
                      <a:pt x="5" y="35"/>
                    </a:cubicBezTo>
                    <a:cubicBezTo>
                      <a:pt x="5" y="35"/>
                      <a:pt x="5" y="35"/>
                      <a:pt x="5" y="35"/>
                    </a:cubicBezTo>
                    <a:cubicBezTo>
                      <a:pt x="36" y="4"/>
                      <a:pt x="36" y="4"/>
                      <a:pt x="36" y="4"/>
                    </a:cubicBezTo>
                    <a:cubicBezTo>
                      <a:pt x="32" y="0"/>
                      <a:pt x="32" y="0"/>
                      <a:pt x="32" y="0"/>
                    </a:cubicBezTo>
                    <a:cubicBezTo>
                      <a:pt x="0" y="31"/>
                      <a:pt x="0" y="31"/>
                      <a:pt x="0" y="31"/>
                    </a:cubicBezTo>
                    <a:cubicBezTo>
                      <a:pt x="0" y="33"/>
                      <a:pt x="0" y="34"/>
                      <a:pt x="1" y="35"/>
                    </a:cubicBezTo>
                    <a:close/>
                  </a:path>
                </a:pathLst>
              </a:custGeom>
              <a:solidFill>
                <a:schemeClr val="accent1"/>
              </a:solidFill>
              <a:ln w="9525">
                <a:noFill/>
                <a:round/>
              </a:ln>
            </p:spPr>
            <p:txBody>
              <a:bodyPr anchor="ctr"/>
              <a:lstStyle/>
              <a:p>
                <a:pPr algn="ctr"/>
                <a:endParaRPr dirty="0"/>
              </a:p>
            </p:txBody>
          </p:sp>
          <p:sp>
            <p:nvSpPr>
              <p:cNvPr id="32" name="îSľíḍe"/>
              <p:cNvSpPr/>
              <p:nvPr/>
            </p:nvSpPr>
            <p:spPr bwMode="auto">
              <a:xfrm>
                <a:off x="6962555" y="2989689"/>
                <a:ext cx="58188" cy="58186"/>
              </a:xfrm>
              <a:custGeom>
                <a:avLst/>
                <a:gdLst/>
                <a:ahLst/>
                <a:cxnLst>
                  <a:cxn ang="0">
                    <a:pos x="16" y="14"/>
                  </a:cxn>
                  <a:cxn ang="0">
                    <a:pos x="16" y="14"/>
                  </a:cxn>
                  <a:cxn ang="0">
                    <a:pos x="14" y="13"/>
                  </a:cxn>
                  <a:cxn ang="0">
                    <a:pos x="14" y="13"/>
                  </a:cxn>
                  <a:cxn ang="0">
                    <a:pos x="13" y="9"/>
                  </a:cxn>
                  <a:cxn ang="0">
                    <a:pos x="8" y="7"/>
                  </a:cxn>
                  <a:cxn ang="0">
                    <a:pos x="8" y="7"/>
                  </a:cxn>
                  <a:cxn ang="0">
                    <a:pos x="7" y="3"/>
                  </a:cxn>
                  <a:cxn ang="0">
                    <a:pos x="2" y="1"/>
                  </a:cxn>
                  <a:cxn ang="0">
                    <a:pos x="2" y="1"/>
                  </a:cxn>
                  <a:cxn ang="0">
                    <a:pos x="1" y="0"/>
                  </a:cxn>
                  <a:cxn ang="0">
                    <a:pos x="1" y="0"/>
                  </a:cxn>
                  <a:cxn ang="0">
                    <a:pos x="0" y="9"/>
                  </a:cxn>
                  <a:cxn ang="0">
                    <a:pos x="7" y="16"/>
                  </a:cxn>
                  <a:cxn ang="0">
                    <a:pos x="16" y="14"/>
                  </a:cxn>
                </a:cxnLst>
                <a:rect l="0" t="0" r="r" b="b"/>
                <a:pathLst>
                  <a:path w="16" h="16">
                    <a:moveTo>
                      <a:pt x="16" y="14"/>
                    </a:moveTo>
                    <a:cubicBezTo>
                      <a:pt x="16" y="14"/>
                      <a:pt x="16" y="14"/>
                      <a:pt x="16" y="14"/>
                    </a:cubicBezTo>
                    <a:cubicBezTo>
                      <a:pt x="15" y="14"/>
                      <a:pt x="15" y="14"/>
                      <a:pt x="14" y="13"/>
                    </a:cubicBezTo>
                    <a:cubicBezTo>
                      <a:pt x="14" y="13"/>
                      <a:pt x="14" y="13"/>
                      <a:pt x="14" y="13"/>
                    </a:cubicBezTo>
                    <a:cubicBezTo>
                      <a:pt x="13" y="12"/>
                      <a:pt x="13" y="10"/>
                      <a:pt x="13" y="9"/>
                    </a:cubicBezTo>
                    <a:cubicBezTo>
                      <a:pt x="11" y="9"/>
                      <a:pt x="10" y="8"/>
                      <a:pt x="8" y="7"/>
                    </a:cubicBezTo>
                    <a:cubicBezTo>
                      <a:pt x="8" y="7"/>
                      <a:pt x="8" y="7"/>
                      <a:pt x="8" y="7"/>
                    </a:cubicBezTo>
                    <a:cubicBezTo>
                      <a:pt x="7" y="6"/>
                      <a:pt x="7" y="4"/>
                      <a:pt x="7" y="3"/>
                    </a:cubicBezTo>
                    <a:cubicBezTo>
                      <a:pt x="5" y="3"/>
                      <a:pt x="4" y="3"/>
                      <a:pt x="2" y="1"/>
                    </a:cubicBezTo>
                    <a:cubicBezTo>
                      <a:pt x="2" y="1"/>
                      <a:pt x="2" y="1"/>
                      <a:pt x="2" y="1"/>
                    </a:cubicBezTo>
                    <a:cubicBezTo>
                      <a:pt x="2" y="1"/>
                      <a:pt x="2" y="0"/>
                      <a:pt x="1" y="0"/>
                    </a:cubicBezTo>
                    <a:cubicBezTo>
                      <a:pt x="1" y="0"/>
                      <a:pt x="1" y="0"/>
                      <a:pt x="1" y="0"/>
                    </a:cubicBezTo>
                    <a:cubicBezTo>
                      <a:pt x="0" y="9"/>
                      <a:pt x="0" y="9"/>
                      <a:pt x="0" y="9"/>
                    </a:cubicBezTo>
                    <a:cubicBezTo>
                      <a:pt x="7" y="16"/>
                      <a:pt x="7" y="16"/>
                      <a:pt x="7" y="16"/>
                    </a:cubicBezTo>
                    <a:lnTo>
                      <a:pt x="16" y="14"/>
                    </a:lnTo>
                    <a:close/>
                  </a:path>
                </a:pathLst>
              </a:custGeom>
              <a:solidFill>
                <a:schemeClr val="accent1"/>
              </a:solidFill>
              <a:ln w="9525">
                <a:noFill/>
                <a:round/>
              </a:ln>
            </p:spPr>
            <p:txBody>
              <a:bodyPr anchor="ctr"/>
              <a:lstStyle/>
              <a:p>
                <a:pPr algn="ctr"/>
                <a:endParaRPr dirty="0"/>
              </a:p>
            </p:txBody>
          </p:sp>
          <p:sp>
            <p:nvSpPr>
              <p:cNvPr id="33" name="îṡḻïḋé"/>
              <p:cNvSpPr/>
              <p:nvPr/>
            </p:nvSpPr>
            <p:spPr bwMode="auto">
              <a:xfrm>
                <a:off x="7016989" y="2901473"/>
                <a:ext cx="131391" cy="135139"/>
              </a:xfrm>
              <a:custGeom>
                <a:avLst/>
                <a:gdLst/>
                <a:ahLst/>
                <a:cxnLst>
                  <a:cxn ang="0">
                    <a:pos x="1" y="36"/>
                  </a:cxn>
                  <a:cxn ang="0">
                    <a:pos x="4" y="36"/>
                  </a:cxn>
                  <a:cxn ang="0">
                    <a:pos x="36" y="5"/>
                  </a:cxn>
                  <a:cxn ang="0">
                    <a:pos x="32" y="0"/>
                  </a:cxn>
                  <a:cxn ang="0">
                    <a:pos x="1" y="31"/>
                  </a:cxn>
                  <a:cxn ang="0">
                    <a:pos x="1" y="31"/>
                  </a:cxn>
                  <a:cxn ang="0">
                    <a:pos x="1" y="36"/>
                  </a:cxn>
                </a:cxnLst>
                <a:rect l="0" t="0" r="r" b="b"/>
                <a:pathLst>
                  <a:path w="36" h="37">
                    <a:moveTo>
                      <a:pt x="1" y="36"/>
                    </a:moveTo>
                    <a:cubicBezTo>
                      <a:pt x="2" y="37"/>
                      <a:pt x="3" y="37"/>
                      <a:pt x="4" y="36"/>
                    </a:cubicBezTo>
                    <a:cubicBezTo>
                      <a:pt x="36" y="5"/>
                      <a:pt x="36" y="5"/>
                      <a:pt x="36" y="5"/>
                    </a:cubicBezTo>
                    <a:cubicBezTo>
                      <a:pt x="32" y="0"/>
                      <a:pt x="32" y="0"/>
                      <a:pt x="32" y="0"/>
                    </a:cubicBezTo>
                    <a:cubicBezTo>
                      <a:pt x="1" y="31"/>
                      <a:pt x="1" y="31"/>
                      <a:pt x="1" y="31"/>
                    </a:cubicBezTo>
                    <a:cubicBezTo>
                      <a:pt x="1" y="31"/>
                      <a:pt x="1" y="31"/>
                      <a:pt x="1" y="31"/>
                    </a:cubicBezTo>
                    <a:cubicBezTo>
                      <a:pt x="0" y="33"/>
                      <a:pt x="0" y="34"/>
                      <a:pt x="1" y="36"/>
                    </a:cubicBezTo>
                    <a:close/>
                  </a:path>
                </a:pathLst>
              </a:custGeom>
              <a:solidFill>
                <a:schemeClr val="accent1"/>
              </a:solidFill>
              <a:ln w="9525">
                <a:noFill/>
                <a:round/>
              </a:ln>
            </p:spPr>
            <p:txBody>
              <a:bodyPr anchor="ctr"/>
              <a:lstStyle/>
              <a:p>
                <a:pPr algn="ctr"/>
                <a:endParaRPr/>
              </a:p>
            </p:txBody>
          </p:sp>
          <p:sp>
            <p:nvSpPr>
              <p:cNvPr id="34" name="îṣ1íḋè"/>
              <p:cNvSpPr/>
              <p:nvPr/>
            </p:nvSpPr>
            <p:spPr bwMode="auto">
              <a:xfrm>
                <a:off x="7116470" y="2815134"/>
                <a:ext cx="75080" cy="80709"/>
              </a:xfrm>
              <a:custGeom>
                <a:avLst/>
                <a:gdLst/>
                <a:ahLst/>
                <a:cxnLst>
                  <a:cxn ang="0">
                    <a:pos x="20" y="12"/>
                  </a:cxn>
                  <a:cxn ang="0">
                    <a:pos x="10" y="2"/>
                  </a:cxn>
                  <a:cxn ang="0">
                    <a:pos x="4" y="2"/>
                  </a:cxn>
                  <a:cxn ang="0">
                    <a:pos x="0" y="6"/>
                  </a:cxn>
                  <a:cxn ang="0">
                    <a:pos x="16" y="22"/>
                  </a:cxn>
                  <a:cxn ang="0">
                    <a:pos x="20" y="18"/>
                  </a:cxn>
                  <a:cxn ang="0">
                    <a:pos x="20" y="12"/>
                  </a:cxn>
                </a:cxnLst>
                <a:rect l="0" t="0" r="r" b="b"/>
                <a:pathLst>
                  <a:path w="21" h="22">
                    <a:moveTo>
                      <a:pt x="20" y="12"/>
                    </a:moveTo>
                    <a:cubicBezTo>
                      <a:pt x="10" y="2"/>
                      <a:pt x="10" y="2"/>
                      <a:pt x="10" y="2"/>
                    </a:cubicBezTo>
                    <a:cubicBezTo>
                      <a:pt x="8" y="0"/>
                      <a:pt x="5" y="0"/>
                      <a:pt x="4" y="2"/>
                    </a:cubicBezTo>
                    <a:cubicBezTo>
                      <a:pt x="0" y="6"/>
                      <a:pt x="0" y="6"/>
                      <a:pt x="0" y="6"/>
                    </a:cubicBezTo>
                    <a:cubicBezTo>
                      <a:pt x="16" y="22"/>
                      <a:pt x="16" y="22"/>
                      <a:pt x="16" y="22"/>
                    </a:cubicBezTo>
                    <a:cubicBezTo>
                      <a:pt x="20" y="18"/>
                      <a:pt x="20" y="18"/>
                      <a:pt x="20" y="18"/>
                    </a:cubicBezTo>
                    <a:cubicBezTo>
                      <a:pt x="21" y="16"/>
                      <a:pt x="21" y="14"/>
                      <a:pt x="20" y="12"/>
                    </a:cubicBezTo>
                    <a:close/>
                  </a:path>
                </a:pathLst>
              </a:custGeom>
              <a:solidFill>
                <a:schemeClr val="accent1"/>
              </a:solidFill>
              <a:ln w="9525">
                <a:noFill/>
                <a:round/>
              </a:ln>
            </p:spPr>
            <p:txBody>
              <a:bodyPr anchor="ctr"/>
              <a:lstStyle/>
              <a:p>
                <a:pPr algn="ctr"/>
                <a:endParaRPr/>
              </a:p>
            </p:txBody>
          </p:sp>
          <p:sp>
            <p:nvSpPr>
              <p:cNvPr id="35" name="iśľide"/>
              <p:cNvSpPr/>
              <p:nvPr/>
            </p:nvSpPr>
            <p:spPr bwMode="auto">
              <a:xfrm>
                <a:off x="7093946" y="2839535"/>
                <a:ext cx="73204" cy="73201"/>
              </a:xfrm>
              <a:custGeom>
                <a:avLst/>
                <a:gdLst/>
                <a:ahLst/>
                <a:cxnLst>
                  <a:cxn ang="0">
                    <a:pos x="39" y="32"/>
                  </a:cxn>
                  <a:cxn ang="0">
                    <a:pos x="8" y="0"/>
                  </a:cxn>
                  <a:cxn ang="0">
                    <a:pos x="0" y="8"/>
                  </a:cxn>
                  <a:cxn ang="0">
                    <a:pos x="31" y="39"/>
                  </a:cxn>
                  <a:cxn ang="0">
                    <a:pos x="39" y="32"/>
                  </a:cxn>
                </a:cxnLst>
                <a:rect l="0" t="0" r="r" b="b"/>
                <a:pathLst>
                  <a:path w="39" h="39">
                    <a:moveTo>
                      <a:pt x="39" y="32"/>
                    </a:moveTo>
                    <a:lnTo>
                      <a:pt x="8" y="0"/>
                    </a:lnTo>
                    <a:lnTo>
                      <a:pt x="0" y="8"/>
                    </a:lnTo>
                    <a:lnTo>
                      <a:pt x="31" y="39"/>
                    </a:lnTo>
                    <a:lnTo>
                      <a:pt x="39" y="32"/>
                    </a:lnTo>
                    <a:close/>
                  </a:path>
                </a:pathLst>
              </a:custGeom>
              <a:solidFill>
                <a:schemeClr val="accent1"/>
              </a:solidFill>
              <a:ln w="9525">
                <a:noFill/>
                <a:round/>
              </a:ln>
            </p:spPr>
            <p:txBody>
              <a:bodyPr anchor="ctr"/>
              <a:lstStyle/>
              <a:p>
                <a:pPr algn="ctr"/>
                <a:endParaRPr/>
              </a:p>
            </p:txBody>
          </p:sp>
          <p:sp>
            <p:nvSpPr>
              <p:cNvPr id="36" name="îṥliḑê"/>
              <p:cNvSpPr/>
              <p:nvPr/>
            </p:nvSpPr>
            <p:spPr bwMode="auto">
              <a:xfrm>
                <a:off x="6958801" y="3055381"/>
                <a:ext cx="227119" cy="11262"/>
              </a:xfrm>
              <a:custGeom>
                <a:avLst/>
                <a:gdLst/>
                <a:ahLst/>
                <a:cxnLst>
                  <a:cxn ang="0">
                    <a:pos x="61" y="0"/>
                  </a:cxn>
                  <a:cxn ang="0">
                    <a:pos x="2" y="0"/>
                  </a:cxn>
                  <a:cxn ang="0">
                    <a:pos x="0" y="2"/>
                  </a:cxn>
                  <a:cxn ang="0">
                    <a:pos x="2" y="3"/>
                  </a:cxn>
                  <a:cxn ang="0">
                    <a:pos x="61" y="3"/>
                  </a:cxn>
                  <a:cxn ang="0">
                    <a:pos x="62" y="2"/>
                  </a:cxn>
                  <a:cxn ang="0">
                    <a:pos x="61" y="0"/>
                  </a:cxn>
                </a:cxnLst>
                <a:rect l="0" t="0" r="r" b="b"/>
                <a:pathLst>
                  <a:path w="62" h="3">
                    <a:moveTo>
                      <a:pt x="61" y="0"/>
                    </a:moveTo>
                    <a:cubicBezTo>
                      <a:pt x="2" y="0"/>
                      <a:pt x="2" y="0"/>
                      <a:pt x="2" y="0"/>
                    </a:cubicBezTo>
                    <a:cubicBezTo>
                      <a:pt x="1" y="0"/>
                      <a:pt x="0" y="1"/>
                      <a:pt x="0" y="2"/>
                    </a:cubicBezTo>
                    <a:cubicBezTo>
                      <a:pt x="0" y="2"/>
                      <a:pt x="1" y="3"/>
                      <a:pt x="2" y="3"/>
                    </a:cubicBezTo>
                    <a:cubicBezTo>
                      <a:pt x="61" y="3"/>
                      <a:pt x="61" y="3"/>
                      <a:pt x="61" y="3"/>
                    </a:cubicBezTo>
                    <a:cubicBezTo>
                      <a:pt x="61" y="3"/>
                      <a:pt x="62" y="2"/>
                      <a:pt x="62" y="2"/>
                    </a:cubicBezTo>
                    <a:cubicBezTo>
                      <a:pt x="62" y="1"/>
                      <a:pt x="61" y="0"/>
                      <a:pt x="61" y="0"/>
                    </a:cubicBezTo>
                    <a:close/>
                  </a:path>
                </a:pathLst>
              </a:custGeom>
              <a:solidFill>
                <a:schemeClr val="accent1"/>
              </a:solidFill>
              <a:ln w="9525">
                <a:noFill/>
                <a:round/>
              </a:ln>
            </p:spPr>
            <p:txBody>
              <a:bodyPr anchor="ctr"/>
              <a:lstStyle/>
              <a:p>
                <a:pPr algn="ctr"/>
                <a:endParaRPr/>
              </a:p>
            </p:txBody>
          </p:sp>
        </p:grpSp>
        <p:grpSp>
          <p:nvGrpSpPr>
            <p:cNvPr id="22" name="ïṡlidé"/>
            <p:cNvGrpSpPr/>
            <p:nvPr/>
          </p:nvGrpSpPr>
          <p:grpSpPr>
            <a:xfrm>
              <a:off x="9308161" y="5384909"/>
              <a:ext cx="496719" cy="588428"/>
              <a:chOff x="4381885" y="3588430"/>
              <a:chExt cx="373882" cy="442912"/>
            </a:xfrm>
          </p:grpSpPr>
          <p:sp>
            <p:nvSpPr>
              <p:cNvPr id="23" name="îşľîḍé"/>
              <p:cNvSpPr/>
              <p:nvPr/>
            </p:nvSpPr>
            <p:spPr bwMode="auto">
              <a:xfrm>
                <a:off x="4580994" y="3640817"/>
                <a:ext cx="160338" cy="384175"/>
              </a:xfrm>
              <a:custGeom>
                <a:avLst/>
                <a:gdLst/>
                <a:ahLst/>
                <a:cxnLst>
                  <a:cxn ang="0">
                    <a:pos x="51" y="0"/>
                  </a:cxn>
                  <a:cxn ang="0">
                    <a:pos x="40" y="0"/>
                  </a:cxn>
                  <a:cxn ang="0">
                    <a:pos x="0" y="185"/>
                  </a:cxn>
                  <a:cxn ang="0">
                    <a:pos x="9" y="171"/>
                  </a:cxn>
                  <a:cxn ang="0">
                    <a:pos x="67" y="38"/>
                  </a:cxn>
                  <a:cxn ang="0">
                    <a:pos x="51" y="0"/>
                  </a:cxn>
                </a:cxnLst>
                <a:rect l="0" t="0" r="r" b="b"/>
                <a:pathLst>
                  <a:path w="77" h="185">
                    <a:moveTo>
                      <a:pt x="51" y="0"/>
                    </a:moveTo>
                    <a:cubicBezTo>
                      <a:pt x="40" y="0"/>
                      <a:pt x="40" y="0"/>
                      <a:pt x="40" y="0"/>
                    </a:cubicBezTo>
                    <a:cubicBezTo>
                      <a:pt x="0" y="185"/>
                      <a:pt x="0" y="185"/>
                      <a:pt x="0" y="185"/>
                    </a:cubicBezTo>
                    <a:cubicBezTo>
                      <a:pt x="3" y="182"/>
                      <a:pt x="7" y="178"/>
                      <a:pt x="9" y="171"/>
                    </a:cubicBezTo>
                    <a:cubicBezTo>
                      <a:pt x="67" y="38"/>
                      <a:pt x="67" y="38"/>
                      <a:pt x="67" y="38"/>
                    </a:cubicBezTo>
                    <a:cubicBezTo>
                      <a:pt x="77" y="17"/>
                      <a:pt x="69" y="0"/>
                      <a:pt x="51" y="0"/>
                    </a:cubicBezTo>
                    <a:close/>
                  </a:path>
                </a:pathLst>
              </a:custGeom>
              <a:solidFill>
                <a:schemeClr val="accent1">
                  <a:lumMod val="60000"/>
                  <a:lumOff val="40000"/>
                </a:schemeClr>
              </a:solidFill>
              <a:ln w="9525">
                <a:noFill/>
                <a:round/>
              </a:ln>
            </p:spPr>
            <p:txBody>
              <a:bodyPr anchor="ctr"/>
              <a:lstStyle/>
              <a:p>
                <a:pPr algn="ctr"/>
                <a:endParaRPr/>
              </a:p>
            </p:txBody>
          </p:sp>
          <p:sp>
            <p:nvSpPr>
              <p:cNvPr id="24" name="ïŝľiḋê"/>
              <p:cNvSpPr/>
              <p:nvPr/>
            </p:nvSpPr>
            <p:spPr bwMode="auto">
              <a:xfrm>
                <a:off x="4475163" y="3640817"/>
                <a:ext cx="192088" cy="390525"/>
              </a:xfrm>
              <a:custGeom>
                <a:avLst/>
                <a:gdLst/>
                <a:ahLst/>
                <a:cxnLst>
                  <a:cxn ang="0">
                    <a:pos x="0" y="0"/>
                  </a:cxn>
                  <a:cxn ang="0">
                    <a:pos x="38" y="185"/>
                  </a:cxn>
                  <a:cxn ang="0">
                    <a:pos x="52" y="185"/>
                  </a:cxn>
                  <a:cxn ang="0">
                    <a:pos x="92" y="0"/>
                  </a:cxn>
                  <a:cxn ang="0">
                    <a:pos x="0" y="0"/>
                  </a:cxn>
                </a:cxnLst>
                <a:rect l="0" t="0" r="r" b="b"/>
                <a:pathLst>
                  <a:path w="92" h="188">
                    <a:moveTo>
                      <a:pt x="0" y="0"/>
                    </a:moveTo>
                    <a:cubicBezTo>
                      <a:pt x="38" y="185"/>
                      <a:pt x="38" y="185"/>
                      <a:pt x="38" y="185"/>
                    </a:cubicBezTo>
                    <a:cubicBezTo>
                      <a:pt x="43" y="188"/>
                      <a:pt x="47" y="188"/>
                      <a:pt x="52" y="185"/>
                    </a:cubicBezTo>
                    <a:cubicBezTo>
                      <a:pt x="92" y="0"/>
                      <a:pt x="92" y="0"/>
                      <a:pt x="92" y="0"/>
                    </a:cubicBezTo>
                    <a:lnTo>
                      <a:pt x="0" y="0"/>
                    </a:lnTo>
                    <a:close/>
                  </a:path>
                </a:pathLst>
              </a:custGeom>
              <a:solidFill>
                <a:schemeClr val="accent1"/>
              </a:solidFill>
              <a:ln w="9525">
                <a:noFill/>
                <a:round/>
              </a:ln>
            </p:spPr>
            <p:txBody>
              <a:bodyPr anchor="ctr"/>
              <a:lstStyle/>
              <a:p>
                <a:pPr algn="ctr"/>
                <a:endParaRPr/>
              </a:p>
            </p:txBody>
          </p:sp>
          <p:sp>
            <p:nvSpPr>
              <p:cNvPr id="25" name="îṩḷiďé"/>
              <p:cNvSpPr/>
              <p:nvPr/>
            </p:nvSpPr>
            <p:spPr bwMode="auto">
              <a:xfrm>
                <a:off x="4398142" y="3640817"/>
                <a:ext cx="160338" cy="384175"/>
              </a:xfrm>
              <a:custGeom>
                <a:avLst/>
                <a:gdLst/>
                <a:ahLst/>
                <a:cxnLst>
                  <a:cxn ang="0">
                    <a:pos x="26" y="0"/>
                  </a:cxn>
                  <a:cxn ang="0">
                    <a:pos x="9" y="38"/>
                  </a:cxn>
                  <a:cxn ang="0">
                    <a:pos x="67" y="171"/>
                  </a:cxn>
                  <a:cxn ang="0">
                    <a:pos x="77" y="185"/>
                  </a:cxn>
                  <a:cxn ang="0">
                    <a:pos x="39" y="0"/>
                  </a:cxn>
                  <a:cxn ang="0">
                    <a:pos x="26" y="0"/>
                  </a:cxn>
                </a:cxnLst>
                <a:rect l="0" t="0" r="r" b="b"/>
                <a:pathLst>
                  <a:path w="77" h="185">
                    <a:moveTo>
                      <a:pt x="26" y="0"/>
                    </a:moveTo>
                    <a:cubicBezTo>
                      <a:pt x="8" y="0"/>
                      <a:pt x="0" y="17"/>
                      <a:pt x="9" y="38"/>
                    </a:cubicBezTo>
                    <a:cubicBezTo>
                      <a:pt x="67" y="171"/>
                      <a:pt x="67" y="171"/>
                      <a:pt x="67" y="171"/>
                    </a:cubicBezTo>
                    <a:cubicBezTo>
                      <a:pt x="70" y="178"/>
                      <a:pt x="74" y="182"/>
                      <a:pt x="77" y="185"/>
                    </a:cubicBezTo>
                    <a:cubicBezTo>
                      <a:pt x="39" y="0"/>
                      <a:pt x="39" y="0"/>
                      <a:pt x="39" y="0"/>
                    </a:cubicBezTo>
                    <a:lnTo>
                      <a:pt x="26" y="0"/>
                    </a:lnTo>
                    <a:close/>
                  </a:path>
                </a:pathLst>
              </a:custGeom>
              <a:solidFill>
                <a:schemeClr val="accent1">
                  <a:lumMod val="60000"/>
                  <a:lumOff val="40000"/>
                </a:schemeClr>
              </a:solidFill>
              <a:ln w="9525">
                <a:noFill/>
                <a:round/>
              </a:ln>
            </p:spPr>
            <p:txBody>
              <a:bodyPr anchor="ctr"/>
              <a:lstStyle/>
              <a:p>
                <a:pPr algn="ctr"/>
                <a:endParaRPr/>
              </a:p>
            </p:txBody>
          </p:sp>
          <p:sp>
            <p:nvSpPr>
              <p:cNvPr id="26" name="íṡḻíḋé"/>
              <p:cNvSpPr/>
              <p:nvPr/>
            </p:nvSpPr>
            <p:spPr bwMode="auto">
              <a:xfrm>
                <a:off x="4381885" y="3618592"/>
                <a:ext cx="149225" cy="258763"/>
              </a:xfrm>
              <a:custGeom>
                <a:avLst/>
                <a:gdLst/>
                <a:ahLst/>
                <a:cxnLst>
                  <a:cxn ang="0">
                    <a:pos x="42" y="0"/>
                  </a:cxn>
                  <a:cxn ang="0">
                    <a:pos x="0" y="12"/>
                  </a:cxn>
                  <a:cxn ang="0">
                    <a:pos x="46" y="117"/>
                  </a:cxn>
                  <a:cxn ang="0">
                    <a:pos x="70" y="124"/>
                  </a:cxn>
                  <a:cxn ang="0">
                    <a:pos x="72" y="124"/>
                  </a:cxn>
                  <a:cxn ang="0">
                    <a:pos x="42" y="0"/>
                  </a:cxn>
                </a:cxnLst>
                <a:rect l="0" t="0" r="r" b="b"/>
                <a:pathLst>
                  <a:path w="72" h="124">
                    <a:moveTo>
                      <a:pt x="42" y="0"/>
                    </a:moveTo>
                    <a:cubicBezTo>
                      <a:pt x="31" y="6"/>
                      <a:pt x="20" y="12"/>
                      <a:pt x="0" y="12"/>
                    </a:cubicBezTo>
                    <a:cubicBezTo>
                      <a:pt x="46" y="117"/>
                      <a:pt x="46" y="117"/>
                      <a:pt x="46" y="117"/>
                    </a:cubicBezTo>
                    <a:cubicBezTo>
                      <a:pt x="70" y="124"/>
                      <a:pt x="70" y="124"/>
                      <a:pt x="70" y="124"/>
                    </a:cubicBezTo>
                    <a:cubicBezTo>
                      <a:pt x="72" y="124"/>
                      <a:pt x="72" y="124"/>
                      <a:pt x="72" y="124"/>
                    </a:cubicBezTo>
                    <a:lnTo>
                      <a:pt x="42" y="0"/>
                    </a:lnTo>
                    <a:close/>
                  </a:path>
                </a:pathLst>
              </a:custGeom>
              <a:solidFill>
                <a:schemeClr val="accent1"/>
              </a:solidFill>
              <a:ln w="9525">
                <a:noFill/>
                <a:round/>
              </a:ln>
            </p:spPr>
            <p:txBody>
              <a:bodyPr anchor="ctr"/>
              <a:lstStyle/>
              <a:p>
                <a:pPr algn="ctr"/>
                <a:endParaRPr/>
              </a:p>
            </p:txBody>
          </p:sp>
          <p:sp>
            <p:nvSpPr>
              <p:cNvPr id="27" name="ïṥḻíḑê"/>
              <p:cNvSpPr/>
              <p:nvPr/>
            </p:nvSpPr>
            <p:spPr bwMode="auto">
              <a:xfrm>
                <a:off x="4612892" y="3621767"/>
                <a:ext cx="142875" cy="255588"/>
              </a:xfrm>
              <a:custGeom>
                <a:avLst/>
                <a:gdLst/>
                <a:ahLst/>
                <a:cxnLst>
                  <a:cxn ang="0">
                    <a:pos x="0" y="123"/>
                  </a:cxn>
                  <a:cxn ang="0">
                    <a:pos x="21" y="119"/>
                  </a:cxn>
                  <a:cxn ang="0">
                    <a:pos x="69" y="12"/>
                  </a:cxn>
                  <a:cxn ang="0">
                    <a:pos x="28" y="0"/>
                  </a:cxn>
                  <a:cxn ang="0">
                    <a:pos x="0" y="123"/>
                  </a:cxn>
                </a:cxnLst>
                <a:rect l="0" t="0" r="r" b="b"/>
                <a:pathLst>
                  <a:path w="69" h="123">
                    <a:moveTo>
                      <a:pt x="0" y="123"/>
                    </a:moveTo>
                    <a:cubicBezTo>
                      <a:pt x="21" y="119"/>
                      <a:pt x="21" y="119"/>
                      <a:pt x="21" y="119"/>
                    </a:cubicBezTo>
                    <a:cubicBezTo>
                      <a:pt x="69" y="12"/>
                      <a:pt x="69" y="12"/>
                      <a:pt x="69" y="12"/>
                    </a:cubicBezTo>
                    <a:cubicBezTo>
                      <a:pt x="49" y="12"/>
                      <a:pt x="38" y="6"/>
                      <a:pt x="28" y="0"/>
                    </a:cubicBezTo>
                    <a:lnTo>
                      <a:pt x="0" y="123"/>
                    </a:lnTo>
                    <a:close/>
                  </a:path>
                </a:pathLst>
              </a:custGeom>
              <a:solidFill>
                <a:schemeClr val="accent1"/>
              </a:solidFill>
              <a:ln w="9525">
                <a:noFill/>
                <a:round/>
              </a:ln>
            </p:spPr>
            <p:txBody>
              <a:bodyPr anchor="ctr"/>
              <a:lstStyle/>
              <a:p>
                <a:pPr algn="ctr"/>
                <a:endParaRPr/>
              </a:p>
            </p:txBody>
          </p:sp>
          <p:sp>
            <p:nvSpPr>
              <p:cNvPr id="28" name="ïṩḷïḋè"/>
              <p:cNvSpPr/>
              <p:nvPr/>
            </p:nvSpPr>
            <p:spPr bwMode="auto">
              <a:xfrm>
                <a:off x="4467225" y="3588430"/>
                <a:ext cx="206375" cy="288925"/>
              </a:xfrm>
              <a:custGeom>
                <a:avLst/>
                <a:gdLst/>
                <a:ahLst/>
                <a:cxnLst>
                  <a:cxn ang="0">
                    <a:pos x="81" y="6"/>
                  </a:cxn>
                  <a:cxn ang="0">
                    <a:pos x="50" y="0"/>
                  </a:cxn>
                  <a:cxn ang="0">
                    <a:pos x="19" y="6"/>
                  </a:cxn>
                  <a:cxn ang="0">
                    <a:pos x="0" y="15"/>
                  </a:cxn>
                  <a:cxn ang="0">
                    <a:pos x="28" y="139"/>
                  </a:cxn>
                  <a:cxn ang="0">
                    <a:pos x="71" y="139"/>
                  </a:cxn>
                  <a:cxn ang="0">
                    <a:pos x="71" y="138"/>
                  </a:cxn>
                  <a:cxn ang="0">
                    <a:pos x="99" y="16"/>
                  </a:cxn>
                  <a:cxn ang="0">
                    <a:pos x="81" y="6"/>
                  </a:cxn>
                </a:cxnLst>
                <a:rect l="0" t="0" r="r" b="b"/>
                <a:pathLst>
                  <a:path w="99" h="139">
                    <a:moveTo>
                      <a:pt x="81" y="6"/>
                    </a:moveTo>
                    <a:cubicBezTo>
                      <a:pt x="73" y="3"/>
                      <a:pt x="63" y="0"/>
                      <a:pt x="50" y="0"/>
                    </a:cubicBezTo>
                    <a:cubicBezTo>
                      <a:pt x="37" y="0"/>
                      <a:pt x="27" y="3"/>
                      <a:pt x="19" y="6"/>
                    </a:cubicBezTo>
                    <a:cubicBezTo>
                      <a:pt x="12" y="8"/>
                      <a:pt x="6" y="12"/>
                      <a:pt x="0" y="15"/>
                    </a:cubicBezTo>
                    <a:cubicBezTo>
                      <a:pt x="28" y="139"/>
                      <a:pt x="28" y="139"/>
                      <a:pt x="28" y="139"/>
                    </a:cubicBezTo>
                    <a:cubicBezTo>
                      <a:pt x="71" y="139"/>
                      <a:pt x="71" y="139"/>
                      <a:pt x="71" y="139"/>
                    </a:cubicBezTo>
                    <a:cubicBezTo>
                      <a:pt x="71" y="138"/>
                      <a:pt x="71" y="138"/>
                      <a:pt x="71" y="138"/>
                    </a:cubicBezTo>
                    <a:cubicBezTo>
                      <a:pt x="99" y="16"/>
                      <a:pt x="99" y="16"/>
                      <a:pt x="99" y="16"/>
                    </a:cubicBezTo>
                    <a:cubicBezTo>
                      <a:pt x="93" y="12"/>
                      <a:pt x="87" y="9"/>
                      <a:pt x="81" y="6"/>
                    </a:cubicBezTo>
                    <a:close/>
                  </a:path>
                </a:pathLst>
              </a:custGeom>
              <a:solidFill>
                <a:schemeClr val="accent1">
                  <a:lumMod val="60000"/>
                  <a:lumOff val="40000"/>
                </a:schemeClr>
              </a:solidFill>
              <a:ln w="9525">
                <a:noFill/>
                <a:round/>
              </a:ln>
            </p:spPr>
            <p:txBody>
              <a:bodyPr anchor="ctr"/>
              <a:lstStyle/>
              <a:p>
                <a:pPr algn="ctr"/>
                <a:endParaRPr/>
              </a:p>
            </p:txBody>
          </p:sp>
        </p:grpSp>
      </p:grpSp>
      <p:graphicFrame>
        <p:nvGraphicFramePr>
          <p:cNvPr id="98" name="表格 2"/>
          <p:cNvGraphicFramePr>
            <a:graphicFrameLocks noGrp="1"/>
          </p:cNvGraphicFramePr>
          <p:nvPr/>
        </p:nvGraphicFramePr>
        <p:xfrm>
          <a:off x="1368950" y="1601988"/>
          <a:ext cx="7120237" cy="4231477"/>
        </p:xfrm>
        <a:graphic>
          <a:graphicData uri="http://schemas.openxmlformats.org/drawingml/2006/table">
            <a:tbl>
              <a:tblPr firstRow="1" bandRow="1">
                <a:tableStyleId>{5C22544A-7EE6-4342-B048-85BDC9FD1C3A}</a:tableStyleId>
              </a:tblPr>
              <a:tblGrid>
                <a:gridCol w="2182234">
                  <a:extLst>
                    <a:ext uri="{9D8B030D-6E8A-4147-A177-3AD203B41FA5}">
                      <a16:colId xmlns:a16="http://schemas.microsoft.com/office/drawing/2014/main" val="20000"/>
                    </a:ext>
                  </a:extLst>
                </a:gridCol>
                <a:gridCol w="4938003">
                  <a:extLst>
                    <a:ext uri="{9D8B030D-6E8A-4147-A177-3AD203B41FA5}">
                      <a16:colId xmlns:a16="http://schemas.microsoft.com/office/drawing/2014/main" val="20001"/>
                    </a:ext>
                  </a:extLst>
                </a:gridCol>
              </a:tblGrid>
              <a:tr h="425415">
                <a:tc>
                  <a:txBody>
                    <a:bodyPr/>
                    <a:lstStyle/>
                    <a:p>
                      <a:pPr algn="ctr"/>
                      <a:r>
                        <a:rPr lang="zh-CN" altLang="en-US" dirty="0">
                          <a:latin typeface="黑体" panose="02010609060101010101" pitchFamily="49" charset="-122"/>
                          <a:ea typeface="黑体" panose="02010609060101010101" pitchFamily="49" charset="-122"/>
                        </a:rPr>
                        <a:t>方法</a:t>
                      </a:r>
                    </a:p>
                  </a:txBody>
                  <a:tcPr anchor="ctr"/>
                </a:tc>
                <a:tc>
                  <a:txBody>
                    <a:bodyPr/>
                    <a:lstStyle/>
                    <a:p>
                      <a:pPr algn="ctr"/>
                      <a:r>
                        <a:rPr lang="zh-CN" altLang="en-US" dirty="0">
                          <a:latin typeface="黑体" panose="02010609060101010101" pitchFamily="49" charset="-122"/>
                          <a:ea typeface="黑体" panose="02010609060101010101" pitchFamily="49" charset="-122"/>
                        </a:rPr>
                        <a:t>功能</a:t>
                      </a:r>
                    </a:p>
                  </a:txBody>
                  <a:tcPr anchor="ctr"/>
                </a:tc>
                <a:extLst>
                  <a:ext uri="{0D108BD9-81ED-4DB2-BD59-A6C34878D82A}">
                    <a16:rowId xmlns:a16="http://schemas.microsoft.com/office/drawing/2014/main" val="10000"/>
                  </a:ext>
                </a:extLst>
              </a:tr>
              <a:tr h="601728">
                <a:tc>
                  <a:txBody>
                    <a:bodyPr/>
                    <a:lstStyle/>
                    <a:p>
                      <a:pPr algn="ctr"/>
                      <a:r>
                        <a:rPr lang="en-US" altLang="zh-CN" sz="1800" kern="1200" dirty="0">
                          <a:solidFill>
                            <a:schemeClr val="dk1"/>
                          </a:solidFill>
                          <a:effectLst/>
                          <a:latin typeface="黑体" panose="02010609060101010101" pitchFamily="49" charset="-122"/>
                          <a:ea typeface="黑体" panose="02010609060101010101" pitchFamily="49" charset="-122"/>
                          <a:cs typeface="+mn-cs"/>
                        </a:rPr>
                        <a:t>__</a:t>
                      </a:r>
                      <a:r>
                        <a:rPr lang="en-US" altLang="zh-CN" sz="1800" kern="1200" dirty="0" err="1">
                          <a:solidFill>
                            <a:schemeClr val="dk1"/>
                          </a:solidFill>
                          <a:effectLst/>
                          <a:latin typeface="黑体" panose="02010609060101010101" pitchFamily="49" charset="-122"/>
                          <a:ea typeface="黑体" panose="02010609060101010101" pitchFamily="49" charset="-122"/>
                          <a:cs typeface="+mn-cs"/>
                        </a:rPr>
                        <a:t>init</a:t>
                      </a:r>
                      <a:r>
                        <a:rPr lang="en-US" altLang="zh-CN" sz="1800" kern="1200" dirty="0">
                          <a:solidFill>
                            <a:schemeClr val="dk1"/>
                          </a:solidFill>
                          <a:effectLst/>
                          <a:latin typeface="黑体" panose="02010609060101010101" pitchFamily="49" charset="-122"/>
                          <a:ea typeface="黑体" panose="02010609060101010101" pitchFamily="49" charset="-122"/>
                          <a:cs typeface="+mn-cs"/>
                        </a:rPr>
                        <a:t>__(self)</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zh-CN" sz="1800" kern="1200" dirty="0">
                          <a:solidFill>
                            <a:schemeClr val="dk1"/>
                          </a:solidFill>
                          <a:effectLst/>
                          <a:latin typeface="黑体" panose="02010609060101010101" pitchFamily="49" charset="-122"/>
                          <a:ea typeface="黑体" panose="02010609060101010101" pitchFamily="49" charset="-122"/>
                          <a:cs typeface="+mn-cs"/>
                        </a:rPr>
                        <a:t>初始化一个棋盘，大小为</a:t>
                      </a:r>
                      <a:r>
                        <a:rPr lang="en-US" altLang="zh-CN" sz="1800" kern="1200" dirty="0" err="1">
                          <a:solidFill>
                            <a:schemeClr val="dk1"/>
                          </a:solidFill>
                          <a:effectLst/>
                          <a:latin typeface="黑体" panose="02010609060101010101" pitchFamily="49" charset="-122"/>
                          <a:ea typeface="黑体" panose="02010609060101010101" pitchFamily="49" charset="-122"/>
                          <a:cs typeface="+mn-cs"/>
                        </a:rPr>
                        <a:t>web_broad</a:t>
                      </a:r>
                      <a:r>
                        <a:rPr lang="en-US" altLang="zh-CN" sz="1800" kern="1200" dirty="0">
                          <a:solidFill>
                            <a:schemeClr val="dk1"/>
                          </a:solidFill>
                          <a:effectLst/>
                          <a:latin typeface="黑体" panose="02010609060101010101" pitchFamily="49" charset="-122"/>
                          <a:ea typeface="黑体" panose="02010609060101010101" pitchFamily="49" charset="-122"/>
                          <a:cs typeface="+mn-cs"/>
                        </a:rPr>
                        <a:t> x </a:t>
                      </a:r>
                      <a:r>
                        <a:rPr lang="en-US" altLang="zh-CN" sz="1800" kern="1200" dirty="0" err="1">
                          <a:solidFill>
                            <a:schemeClr val="dk1"/>
                          </a:solidFill>
                          <a:effectLst/>
                          <a:latin typeface="黑体" panose="02010609060101010101" pitchFamily="49" charset="-122"/>
                          <a:ea typeface="黑体" panose="02010609060101010101" pitchFamily="49" charset="-122"/>
                          <a:cs typeface="+mn-cs"/>
                        </a:rPr>
                        <a:t>web_broad</a:t>
                      </a:r>
                      <a:r>
                        <a:rPr lang="zh-CN" altLang="zh-CN" sz="1800" kern="1200" dirty="0">
                          <a:solidFill>
                            <a:schemeClr val="dk1"/>
                          </a:solidFill>
                          <a:effectLst/>
                          <a:latin typeface="黑体" panose="02010609060101010101" pitchFamily="49" charset="-122"/>
                          <a:ea typeface="黑体" panose="02010609060101010101" pitchFamily="49" charset="-122"/>
                          <a:cs typeface="+mn-cs"/>
                        </a:rPr>
                        <a:t>，初始值均为</a:t>
                      </a:r>
                      <a:r>
                        <a:rPr lang="en-US" altLang="zh-CN" sz="1800" kern="1200" dirty="0">
                          <a:solidFill>
                            <a:schemeClr val="dk1"/>
                          </a:solidFill>
                          <a:effectLst/>
                          <a:latin typeface="黑体" panose="02010609060101010101" pitchFamily="49" charset="-122"/>
                          <a:ea typeface="黑体" panose="02010609060101010101" pitchFamily="49" charset="-122"/>
                          <a:cs typeface="+mn-cs"/>
                        </a:rPr>
                        <a:t>0</a:t>
                      </a:r>
                      <a:r>
                        <a:rPr lang="zh-CN" altLang="zh-CN" sz="1800" kern="1200" dirty="0">
                          <a:solidFill>
                            <a:schemeClr val="dk1"/>
                          </a:solidFill>
                          <a:effectLst/>
                          <a:latin typeface="黑体" panose="02010609060101010101" pitchFamily="49" charset="-122"/>
                          <a:ea typeface="黑体" panose="02010609060101010101" pitchFamily="49" charset="-122"/>
                          <a:cs typeface="+mn-cs"/>
                        </a:rPr>
                        <a:t>。</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0001"/>
                  </a:ext>
                </a:extLst>
              </a:tr>
              <a:tr h="422782">
                <a:tc>
                  <a:txBody>
                    <a:bodyPr/>
                    <a:lstStyle/>
                    <a:p>
                      <a:pPr algn="ctr"/>
                      <a:r>
                        <a:rPr lang="en-US" altLang="zh-CN" sz="1800" kern="1200" dirty="0" err="1">
                          <a:solidFill>
                            <a:schemeClr val="dk1"/>
                          </a:solidFill>
                          <a:effectLst/>
                          <a:latin typeface="黑体" panose="02010609060101010101" pitchFamily="49" charset="-122"/>
                          <a:ea typeface="黑体" panose="02010609060101010101" pitchFamily="49" charset="-122"/>
                          <a:cs typeface="+mn-cs"/>
                        </a:rPr>
                        <a:t>get_state</a:t>
                      </a:r>
                      <a:r>
                        <a:rPr lang="en-US" altLang="zh-CN" sz="1800" kern="1200" dirty="0">
                          <a:solidFill>
                            <a:schemeClr val="dk1"/>
                          </a:solidFill>
                          <a:effectLst/>
                          <a:latin typeface="黑体" panose="02010609060101010101" pitchFamily="49" charset="-122"/>
                          <a:ea typeface="黑体" panose="02010609060101010101" pitchFamily="49" charset="-122"/>
                          <a:cs typeface="+mn-cs"/>
                        </a:rPr>
                        <a:t>(self))</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zh-CN" sz="1800" kern="1200" dirty="0">
                          <a:solidFill>
                            <a:schemeClr val="dk1"/>
                          </a:solidFill>
                          <a:effectLst/>
                          <a:latin typeface="黑体" panose="02010609060101010101" pitchFamily="49" charset="-122"/>
                          <a:ea typeface="黑体" panose="02010609060101010101" pitchFamily="49" charset="-122"/>
                          <a:cs typeface="+mn-cs"/>
                        </a:rPr>
                        <a:t>可以返回当前棋盘的状态，即一个二维数组。</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0002"/>
                  </a:ext>
                </a:extLst>
              </a:tr>
              <a:tr h="859611">
                <a:tc>
                  <a:txBody>
                    <a:bodyPr/>
                    <a:lstStyle/>
                    <a:p>
                      <a:pPr algn="ctr"/>
                      <a:r>
                        <a:rPr lang="en-US" altLang="zh-CN" sz="1800" kern="1200" dirty="0" err="1">
                          <a:solidFill>
                            <a:schemeClr val="dk1"/>
                          </a:solidFill>
                          <a:effectLst/>
                          <a:latin typeface="黑体" panose="02010609060101010101" pitchFamily="49" charset="-122"/>
                          <a:ea typeface="黑体" panose="02010609060101010101" pitchFamily="49" charset="-122"/>
                          <a:cs typeface="+mn-cs"/>
                        </a:rPr>
                        <a:t>make_action</a:t>
                      </a:r>
                      <a:r>
                        <a:rPr lang="en-US" altLang="zh-CN" sz="1800" kern="1200" dirty="0">
                          <a:solidFill>
                            <a:schemeClr val="dk1"/>
                          </a:solidFill>
                          <a:effectLst/>
                          <a:latin typeface="黑体" panose="02010609060101010101" pitchFamily="49" charset="-122"/>
                          <a:ea typeface="黑体" panose="02010609060101010101" pitchFamily="49" charset="-122"/>
                          <a:cs typeface="+mn-cs"/>
                        </a:rPr>
                        <a:t>(self, action)</a:t>
                      </a:r>
                      <a:endParaRPr lang="zh-CN" altLang="en-US" dirty="0">
                        <a:latin typeface="黑体" panose="02010609060101010101" pitchFamily="49" charset="-122"/>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kern="1200" dirty="0">
                          <a:solidFill>
                            <a:schemeClr val="dk1"/>
                          </a:solidFill>
                          <a:effectLst/>
                          <a:latin typeface="黑体" panose="02010609060101010101" pitchFamily="49" charset="-122"/>
                          <a:ea typeface="黑体" panose="02010609060101010101" pitchFamily="49" charset="-122"/>
                          <a:cs typeface="+mn-cs"/>
                        </a:rPr>
                        <a:t>函数根据传入的参数</a:t>
                      </a:r>
                      <a:r>
                        <a:rPr lang="en-US" altLang="zh-CN" sz="1800" kern="1200" dirty="0">
                          <a:solidFill>
                            <a:schemeClr val="dk1"/>
                          </a:solidFill>
                          <a:effectLst/>
                          <a:latin typeface="黑体" panose="02010609060101010101" pitchFamily="49" charset="-122"/>
                          <a:ea typeface="黑体" panose="02010609060101010101" pitchFamily="49" charset="-122"/>
                          <a:cs typeface="+mn-cs"/>
                        </a:rPr>
                        <a:t>action</a:t>
                      </a:r>
                      <a:r>
                        <a:rPr lang="zh-CN" altLang="zh-CN" sz="1800" kern="1200" dirty="0">
                          <a:solidFill>
                            <a:schemeClr val="dk1"/>
                          </a:solidFill>
                          <a:effectLst/>
                          <a:latin typeface="黑体" panose="02010609060101010101" pitchFamily="49" charset="-122"/>
                          <a:ea typeface="黑体" panose="02010609060101010101" pitchFamily="49" charset="-122"/>
                          <a:cs typeface="+mn-cs"/>
                        </a:rPr>
                        <a:t>，将当前玩家的棋子落在棋盘的对应位置上，并将当前玩家切换为另一个玩家。</a:t>
                      </a:r>
                    </a:p>
                  </a:txBody>
                  <a:tcPr anchor="ctr"/>
                </a:tc>
                <a:extLst>
                  <a:ext uri="{0D108BD9-81ED-4DB2-BD59-A6C34878D82A}">
                    <a16:rowId xmlns:a16="http://schemas.microsoft.com/office/drawing/2014/main" val="10003"/>
                  </a:ext>
                </a:extLst>
              </a:tr>
              <a:tr h="859611">
                <a:tc>
                  <a:txBody>
                    <a:bodyPr/>
                    <a:lstStyle/>
                    <a:p>
                      <a:pPr algn="ctr"/>
                      <a:r>
                        <a:rPr lang="en-US" altLang="zh-CN" sz="1800" kern="1200" dirty="0" err="1">
                          <a:solidFill>
                            <a:schemeClr val="dk1"/>
                          </a:solidFill>
                          <a:effectLst/>
                          <a:latin typeface="黑体" panose="02010609060101010101" pitchFamily="49" charset="-122"/>
                          <a:ea typeface="黑体" panose="02010609060101010101" pitchFamily="49" charset="-122"/>
                          <a:cs typeface="+mn-cs"/>
                        </a:rPr>
                        <a:t>check_win</a:t>
                      </a:r>
                      <a:r>
                        <a:rPr lang="en-US" altLang="zh-CN" sz="1800" kern="1200" dirty="0">
                          <a:solidFill>
                            <a:schemeClr val="dk1"/>
                          </a:solidFill>
                          <a:effectLst/>
                          <a:latin typeface="黑体" panose="02010609060101010101" pitchFamily="49" charset="-122"/>
                          <a:ea typeface="黑体" panose="02010609060101010101" pitchFamily="49" charset="-122"/>
                          <a:cs typeface="+mn-cs"/>
                        </a:rPr>
                        <a:t>(self)</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zh-CN" sz="1800" kern="1200" dirty="0">
                          <a:solidFill>
                            <a:schemeClr val="dk1"/>
                          </a:solidFill>
                          <a:effectLst/>
                          <a:latin typeface="黑体" panose="02010609060101010101" pitchFamily="49" charset="-122"/>
                          <a:ea typeface="黑体" panose="02010609060101010101" pitchFamily="49" charset="-122"/>
                          <a:cs typeface="+mn-cs"/>
                        </a:rPr>
                        <a:t>用于检查是否有一方玩家赢得了游戏，如果有，则返回胜利方，否则返回</a:t>
                      </a:r>
                      <a:r>
                        <a:rPr lang="en-US" altLang="zh-CN" sz="1800" kern="1200" dirty="0">
                          <a:solidFill>
                            <a:schemeClr val="dk1"/>
                          </a:solidFill>
                          <a:effectLst/>
                          <a:latin typeface="黑体" panose="02010609060101010101" pitchFamily="49" charset="-122"/>
                          <a:ea typeface="黑体" panose="02010609060101010101" pitchFamily="49" charset="-122"/>
                          <a:cs typeface="+mn-cs"/>
                        </a:rPr>
                        <a:t>None</a:t>
                      </a:r>
                      <a:r>
                        <a:rPr lang="zh-CN" altLang="zh-CN" sz="1800" kern="1200" dirty="0">
                          <a:solidFill>
                            <a:schemeClr val="dk1"/>
                          </a:solidFill>
                          <a:effectLst/>
                          <a:latin typeface="黑体" panose="02010609060101010101" pitchFamily="49" charset="-122"/>
                          <a:ea typeface="黑体" panose="02010609060101010101" pitchFamily="49" charset="-122"/>
                          <a:cs typeface="+mn-cs"/>
                        </a:rPr>
                        <a:t>。该函数使用了</a:t>
                      </a:r>
                      <a:r>
                        <a:rPr lang="en-US" altLang="zh-CN" sz="1800" kern="1200" dirty="0" err="1">
                          <a:solidFill>
                            <a:schemeClr val="dk1"/>
                          </a:solidFill>
                          <a:effectLst/>
                          <a:latin typeface="黑体" panose="02010609060101010101" pitchFamily="49" charset="-122"/>
                          <a:ea typeface="黑体" panose="02010609060101010101" pitchFamily="49" charset="-122"/>
                          <a:cs typeface="+mn-cs"/>
                        </a:rPr>
                        <a:t>check_chess</a:t>
                      </a:r>
                      <a:r>
                        <a:rPr lang="zh-CN" altLang="zh-CN" sz="1800" kern="1200" dirty="0">
                          <a:solidFill>
                            <a:schemeClr val="dk1"/>
                          </a:solidFill>
                          <a:effectLst/>
                          <a:latin typeface="黑体" panose="02010609060101010101" pitchFamily="49" charset="-122"/>
                          <a:ea typeface="黑体" panose="02010609060101010101" pitchFamily="49" charset="-122"/>
                          <a:cs typeface="+mn-cs"/>
                        </a:rPr>
                        <a:t>函数实现。</a:t>
                      </a:r>
                    </a:p>
                  </a:txBody>
                  <a:tcPr anchor="ctr"/>
                </a:tc>
                <a:extLst>
                  <a:ext uri="{0D108BD9-81ED-4DB2-BD59-A6C34878D82A}">
                    <a16:rowId xmlns:a16="http://schemas.microsoft.com/office/drawing/2014/main" val="10004"/>
                  </a:ext>
                </a:extLst>
              </a:tr>
              <a:tr h="859611">
                <a:tc>
                  <a:txBody>
                    <a:bodyPr/>
                    <a:lstStyle/>
                    <a:p>
                      <a:pPr algn="ctr"/>
                      <a:r>
                        <a:rPr lang="en-US" altLang="zh-CN" sz="1800" kern="1200" dirty="0" err="1">
                          <a:solidFill>
                            <a:schemeClr val="dk1"/>
                          </a:solidFill>
                          <a:effectLst/>
                          <a:latin typeface="黑体" panose="02010609060101010101" pitchFamily="49" charset="-122"/>
                          <a:ea typeface="黑体" panose="02010609060101010101" pitchFamily="49" charset="-122"/>
                          <a:cs typeface="+mn-cs"/>
                        </a:rPr>
                        <a:t>check_chess</a:t>
                      </a:r>
                      <a:r>
                        <a:rPr lang="en-US" altLang="zh-CN" sz="1800" kern="1200" dirty="0">
                          <a:solidFill>
                            <a:schemeClr val="dk1"/>
                          </a:solidFill>
                          <a:effectLst/>
                          <a:latin typeface="黑体" panose="02010609060101010101" pitchFamily="49" charset="-122"/>
                          <a:ea typeface="黑体" panose="02010609060101010101" pitchFamily="49" charset="-122"/>
                          <a:cs typeface="+mn-cs"/>
                        </a:rPr>
                        <a:t>(</a:t>
                      </a:r>
                      <a:r>
                        <a:rPr lang="en-US" altLang="zh-CN" sz="1800" kern="1200" dirty="0" err="1">
                          <a:solidFill>
                            <a:schemeClr val="dk1"/>
                          </a:solidFill>
                          <a:effectLst/>
                          <a:latin typeface="黑体" panose="02010609060101010101" pitchFamily="49" charset="-122"/>
                          <a:ea typeface="黑体" panose="02010609060101010101" pitchFamily="49" charset="-122"/>
                          <a:cs typeface="+mn-cs"/>
                        </a:rPr>
                        <a:t>self,i,j</a:t>
                      </a:r>
                      <a:r>
                        <a:rPr lang="en-US" altLang="zh-CN" sz="1800" kern="1200" dirty="0">
                          <a:solidFill>
                            <a:schemeClr val="dk1"/>
                          </a:solidFill>
                          <a:effectLst/>
                          <a:latin typeface="黑体" panose="02010609060101010101" pitchFamily="49" charset="-122"/>
                          <a:ea typeface="黑体" panose="02010609060101010101" pitchFamily="49" charset="-122"/>
                          <a:cs typeface="+mn-cs"/>
                        </a:rPr>
                        <a:t>)</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zh-CN" sz="1800" kern="1200" dirty="0">
                          <a:solidFill>
                            <a:schemeClr val="dk1"/>
                          </a:solidFill>
                          <a:effectLst/>
                          <a:latin typeface="黑体" panose="02010609060101010101" pitchFamily="49" charset="-122"/>
                          <a:ea typeface="黑体" panose="02010609060101010101" pitchFamily="49" charset="-122"/>
                          <a:cs typeface="+mn-cs"/>
                        </a:rPr>
                        <a:t>函数实现了检查指定位置的棋子在指定方向上是否是连续的、是否有五个相同的棋子排成一行（胜利）的功能。</a:t>
                      </a:r>
                    </a:p>
                  </a:txBody>
                  <a:tcPr anchor="ctr"/>
                </a:tc>
                <a:extLst>
                  <a:ext uri="{0D108BD9-81ED-4DB2-BD59-A6C34878D82A}">
                    <a16:rowId xmlns:a16="http://schemas.microsoft.com/office/drawing/2014/main" val="10005"/>
                  </a:ext>
                </a:extLst>
              </a:tr>
            </a:tbl>
          </a:graphicData>
        </a:graphic>
      </p:graphicFrame>
      <p:sp>
        <p:nvSpPr>
          <p:cNvPr id="51" name="文本框 50"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lvl="0" algn="ctr">
              <a:defRPr/>
            </a:pPr>
            <a:r>
              <a:rPr lang="en-US" altLang="zh-CN" sz="2800">
                <a:solidFill>
                  <a:schemeClr val="accent1">
                    <a:lumMod val="50000"/>
                  </a:schemeClr>
                </a:solidFill>
                <a:latin typeface="黑体" panose="02010609060101010101" pitchFamily="49" charset="-122"/>
                <a:ea typeface="黑体" panose="02010609060101010101" pitchFamily="49" charset="-122"/>
                <a:cs typeface="+mn-ea"/>
                <a:sym typeface="+mn-lt"/>
              </a:rPr>
              <a:t> 3.2 AI</a:t>
            </a: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模块</a:t>
            </a:r>
            <a:endPar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endParaRPr>
          </a:p>
        </p:txBody>
      </p:sp>
      <p:pic>
        <p:nvPicPr>
          <p:cNvPr id="52" name="图形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lvl="0" algn="ctr">
              <a:defRPr/>
            </a:pPr>
            <a:r>
              <a:rPr lang="en-US" altLang="zh-CN" sz="2800">
                <a:solidFill>
                  <a:schemeClr val="accent1">
                    <a:lumMod val="50000"/>
                  </a:schemeClr>
                </a:solidFill>
                <a:latin typeface="黑体" panose="02010609060101010101" pitchFamily="49" charset="-122"/>
                <a:ea typeface="黑体" panose="02010609060101010101" pitchFamily="49" charset="-122"/>
                <a:cs typeface="+mn-ea"/>
                <a:sym typeface="+mn-lt"/>
              </a:rPr>
              <a:t> 3.2 AI</a:t>
            </a: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模块</a:t>
            </a:r>
            <a:endPar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endParaRPr>
          </a:p>
        </p:txBody>
      </p:sp>
      <p:pic>
        <p:nvPicPr>
          <p:cNvPr id="3" name="图形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sp>
        <p:nvSpPr>
          <p:cNvPr id="7" name="文本框 6"/>
          <p:cNvSpPr txBox="1"/>
          <p:nvPr/>
        </p:nvSpPr>
        <p:spPr>
          <a:xfrm>
            <a:off x="2135165" y="1449919"/>
            <a:ext cx="24812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2000" b="1" i="0" u="none" strike="noStrike" kern="1200" cap="none" spc="0" normalizeH="0" noProof="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rPr>
              <a:t>MCAgent</a:t>
            </a:r>
            <a:r>
              <a:rPr kumimoji="0" lang="zh-CN" altLang="en-US" sz="2000" b="1" i="0" u="none" strike="noStrike" kern="1200" cap="all" spc="0" normalizeH="0" baseline="0" noProof="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rPr>
              <a:t>类功能</a:t>
            </a:r>
            <a:r>
              <a:rPr kumimoji="0" lang="zh-CN" altLang="en-US" sz="2000" b="1" i="0" u="none" strike="noStrike" kern="1200" cap="all" spc="0" normalizeH="0" baseline="0" noProof="0" dirty="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rPr>
              <a:t>描述</a:t>
            </a:r>
          </a:p>
        </p:txBody>
      </p:sp>
      <p:grpSp>
        <p:nvGrpSpPr>
          <p:cNvPr id="8" name="组合 7"/>
          <p:cNvGrpSpPr/>
          <p:nvPr/>
        </p:nvGrpSpPr>
        <p:grpSpPr>
          <a:xfrm>
            <a:off x="1650780" y="901422"/>
            <a:ext cx="8752872" cy="1682223"/>
            <a:chOff x="460051" y="149265"/>
            <a:chExt cx="4077730" cy="5005189"/>
          </a:xfrm>
        </p:grpSpPr>
        <p:sp>
          <p:nvSpPr>
            <p:cNvPr id="9" name="文本框 8"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685713" y="3027837"/>
              <a:ext cx="3852068" cy="2126617"/>
            </a:xfrm>
            <a:prstGeom prst="rect">
              <a:avLst/>
            </a:prstGeom>
            <a:noFill/>
          </p:spPr>
          <p:txBody>
            <a:bodyPr wrap="square" rtlCol="0">
              <a:spAutoFit/>
            </a:bodyPr>
            <a:lstStyle/>
            <a:p>
              <a:pPr marL="0" marR="0" lvl="0" indent="0" algn="l" defTabSz="914400" rtl="0" eaLnBrk="1" fontAlgn="auto" latinLnBrk="0" hangingPunct="1">
                <a:lnSpc>
                  <a:spcPts val="26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rPr>
                <a:t>MCAgent</a:t>
              </a:r>
              <a:r>
                <a:rPr kumimoji="0" lang="zh-CN" altLang="zh-CN" sz="18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rPr>
                <a:t>类</a:t>
              </a:r>
              <a:r>
                <a:rPr lang="zh-CN" altLang="en-US">
                  <a:solidFill>
                    <a:prstClr val="black"/>
                  </a:solidFill>
                  <a:latin typeface="黑体" panose="02010609060101010101" pitchFamily="49" charset="-122"/>
                  <a:ea typeface="黑体" panose="02010609060101010101" pitchFamily="49" charset="-122"/>
                </a:rPr>
                <a:t>通过记录每个点位的</a:t>
              </a:r>
              <a:r>
                <a:rPr lang="en-US" altLang="zh-CN">
                  <a:solidFill>
                    <a:prstClr val="black"/>
                  </a:solidFill>
                  <a:latin typeface="黑体" panose="02010609060101010101" pitchFamily="49" charset="-122"/>
                  <a:ea typeface="黑体" panose="02010609060101010101" pitchFamily="49" charset="-122"/>
                </a:rPr>
                <a:t>4</a:t>
              </a:r>
              <a:r>
                <a:rPr lang="zh-CN" altLang="en-US">
                  <a:solidFill>
                    <a:prstClr val="black"/>
                  </a:solidFill>
                  <a:latin typeface="黑体" panose="02010609060101010101" pitchFamily="49" charset="-122"/>
                  <a:ea typeface="黑体" panose="02010609060101010101" pitchFamily="49" charset="-122"/>
                </a:rPr>
                <a:t>个方向，记录黑白棋子的个数和对棋局中每个位置进行赋分，判断棋局，实现</a:t>
              </a:r>
              <a:r>
                <a:rPr lang="en-US" altLang="zh-CN">
                  <a:solidFill>
                    <a:prstClr val="black"/>
                  </a:solidFill>
                  <a:latin typeface="黑体" panose="02010609060101010101" pitchFamily="49" charset="-122"/>
                  <a:ea typeface="黑体" panose="02010609060101010101" pitchFamily="49" charset="-122"/>
                </a:rPr>
                <a:t>AI</a:t>
              </a:r>
              <a:r>
                <a:rPr lang="zh-CN" altLang="en-US">
                  <a:solidFill>
                    <a:prstClr val="black"/>
                  </a:solidFill>
                  <a:latin typeface="黑体" panose="02010609060101010101" pitchFamily="49" charset="-122"/>
                  <a:ea typeface="黑体" panose="02010609060101010101" pitchFamily="49" charset="-122"/>
                </a:rPr>
                <a:t>智能化决策每一轮的落子点位。</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ea"/>
                <a:sym typeface="+mn-lt"/>
              </a:endParaRPr>
            </a:p>
          </p:txBody>
        </p:sp>
        <p:sp>
          <p:nvSpPr>
            <p:cNvPr id="10" name="AutoShape 2"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p:nvPr/>
          </p:nvSpPr>
          <p:spPr bwMode="auto">
            <a:xfrm>
              <a:off x="460051" y="149265"/>
              <a:ext cx="3673675" cy="5240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1pPr>
              <a:lvl2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2pPr>
              <a:lvl3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3pPr>
              <a:lvl4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4pPr>
              <a:lvl5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5pPr>
              <a:lvl6pPr marL="39243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6pPr>
              <a:lvl7pPr marL="43815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7pPr>
              <a:lvl8pPr marL="48387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8pPr>
              <a:lvl9pPr marL="52959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ea"/>
                <a:sym typeface="+mn-lt"/>
              </a:endParaRPr>
            </a:p>
          </p:txBody>
        </p:sp>
      </p:grpSp>
      <p:graphicFrame>
        <p:nvGraphicFramePr>
          <p:cNvPr id="11" name="表格 10"/>
          <p:cNvGraphicFramePr>
            <a:graphicFrameLocks noGrp="1"/>
          </p:cNvGraphicFramePr>
          <p:nvPr/>
        </p:nvGraphicFramePr>
        <p:xfrm>
          <a:off x="2126399" y="3302501"/>
          <a:ext cx="8082333" cy="2638128"/>
        </p:xfrm>
        <a:graphic>
          <a:graphicData uri="http://schemas.openxmlformats.org/drawingml/2006/table">
            <a:tbl>
              <a:tblPr firstRow="1" firstCol="1" bandRow="1">
                <a:tableStyleId>{5C22544A-7EE6-4342-B048-85BDC9FD1C3A}</a:tableStyleId>
              </a:tblPr>
              <a:tblGrid>
                <a:gridCol w="2694111">
                  <a:extLst>
                    <a:ext uri="{9D8B030D-6E8A-4147-A177-3AD203B41FA5}">
                      <a16:colId xmlns:a16="http://schemas.microsoft.com/office/drawing/2014/main" val="20000"/>
                    </a:ext>
                  </a:extLst>
                </a:gridCol>
                <a:gridCol w="2694111">
                  <a:extLst>
                    <a:ext uri="{9D8B030D-6E8A-4147-A177-3AD203B41FA5}">
                      <a16:colId xmlns:a16="http://schemas.microsoft.com/office/drawing/2014/main" val="20001"/>
                    </a:ext>
                  </a:extLst>
                </a:gridCol>
                <a:gridCol w="2694111">
                  <a:extLst>
                    <a:ext uri="{9D8B030D-6E8A-4147-A177-3AD203B41FA5}">
                      <a16:colId xmlns:a16="http://schemas.microsoft.com/office/drawing/2014/main" val="20002"/>
                    </a:ext>
                  </a:extLst>
                </a:gridCol>
              </a:tblGrid>
              <a:tr h="391696">
                <a:tc>
                  <a:txBody>
                    <a:bodyPr/>
                    <a:lstStyle/>
                    <a:p>
                      <a:pPr algn="just"/>
                      <a:r>
                        <a:rPr lang="zh-CN" sz="1600" kern="100">
                          <a:effectLst/>
                          <a:latin typeface="黑体" panose="02010609060101010101" pitchFamily="49" charset="-122"/>
                          <a:ea typeface="黑体" panose="02010609060101010101" pitchFamily="49" charset="-122"/>
                        </a:rPr>
                        <a:t>属性名称</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zh-CN" sz="1600" kern="100">
                          <a:effectLst/>
                          <a:latin typeface="黑体" panose="02010609060101010101" pitchFamily="49" charset="-122"/>
                          <a:ea typeface="黑体" panose="02010609060101010101" pitchFamily="49" charset="-122"/>
                        </a:rPr>
                        <a:t>类型</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zh-CN" altLang="en-US" sz="1600" kern="100">
                          <a:effectLst/>
                          <a:latin typeface="黑体" panose="02010609060101010101" pitchFamily="49" charset="-122"/>
                          <a:ea typeface="黑体" panose="02010609060101010101" pitchFamily="49" charset="-122"/>
                          <a:cs typeface="Times New Roman" panose="02020603050405020304" pitchFamily="18" charset="0"/>
                        </a:rPr>
                        <a:t>作用</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91696">
                <a:tc>
                  <a:txBody>
                    <a:bodyPr/>
                    <a:lstStyle/>
                    <a:p>
                      <a:pPr algn="just"/>
                      <a:r>
                        <a:rPr lang="en-US" sz="1600" kern="100">
                          <a:effectLst/>
                          <a:latin typeface="黑体" panose="02010609060101010101" pitchFamily="49" charset="-122"/>
                          <a:ea typeface="黑体" panose="02010609060101010101" pitchFamily="49" charset="-122"/>
                        </a:rPr>
                        <a:t>len</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en-US" sz="1600" kern="100">
                          <a:effectLst/>
                          <a:latin typeface="黑体" panose="02010609060101010101" pitchFamily="49" charset="-122"/>
                          <a:ea typeface="黑体" panose="02010609060101010101" pitchFamily="49" charset="-122"/>
                        </a:rPr>
                        <a:t>int</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zh-CN" altLang="en-US" sz="1600" kern="100">
                          <a:effectLst/>
                          <a:latin typeface="黑体" panose="02010609060101010101" pitchFamily="49" charset="-122"/>
                          <a:ea typeface="黑体" panose="02010609060101010101" pitchFamily="49" charset="-122"/>
                          <a:cs typeface="Times New Roman" panose="02020603050405020304" pitchFamily="18" charset="0"/>
                        </a:rPr>
                        <a:t>输入当前棋盘大小</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91696">
                <a:tc>
                  <a:txBody>
                    <a:bodyPr/>
                    <a:lstStyle/>
                    <a:p>
                      <a:pPr algn="just"/>
                      <a:r>
                        <a:rPr lang="en-US" sz="1600" kern="100">
                          <a:effectLst/>
                          <a:latin typeface="黑体" panose="02010609060101010101" pitchFamily="49" charset="-122"/>
                          <a:ea typeface="黑体" panose="02010609060101010101" pitchFamily="49" charset="-122"/>
                        </a:rPr>
                        <a:t>record</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en-US" sz="1600" kern="100">
                          <a:effectLst/>
                          <a:latin typeface="黑体" panose="02010609060101010101" pitchFamily="49" charset="-122"/>
                          <a:ea typeface="黑体" panose="02010609060101010101" pitchFamily="49" charset="-122"/>
                        </a:rPr>
                        <a:t>three-dimensional list</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zh-CN" altLang="en-US" sz="1600" kern="100">
                          <a:effectLst/>
                          <a:latin typeface="黑体" panose="02010609060101010101" pitchFamily="49" charset="-122"/>
                          <a:ea typeface="黑体" panose="02010609060101010101" pitchFamily="49" charset="-122"/>
                          <a:cs typeface="Times New Roman" panose="02020603050405020304" pitchFamily="18" charset="0"/>
                        </a:rPr>
                        <a:t>记录每个点位横评分，纵评分，左斜评分，右斜评分</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91696">
                <a:tc>
                  <a:txBody>
                    <a:bodyPr/>
                    <a:lstStyle/>
                    <a:p>
                      <a:pPr algn="just"/>
                      <a:r>
                        <a:rPr lang="en-US" sz="1600" kern="100">
                          <a:effectLst/>
                          <a:latin typeface="黑体" panose="02010609060101010101" pitchFamily="49" charset="-122"/>
                          <a:ea typeface="黑体" panose="02010609060101010101" pitchFamily="49" charset="-122"/>
                        </a:rPr>
                        <a:t>count</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en-US" sz="1600" kern="100">
                          <a:effectLst/>
                          <a:latin typeface="黑体" panose="02010609060101010101" pitchFamily="49" charset="-122"/>
                          <a:ea typeface="黑体" panose="02010609060101010101" pitchFamily="49" charset="-122"/>
                        </a:rPr>
                        <a:t>two-dimensional list</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zh-CN" altLang="en-US" sz="1600" kern="100">
                          <a:effectLst/>
                          <a:latin typeface="黑体" panose="02010609060101010101" pitchFamily="49" charset="-122"/>
                          <a:ea typeface="黑体" panose="02010609060101010101" pitchFamily="49" charset="-122"/>
                          <a:cs typeface="Times New Roman" panose="02020603050405020304" pitchFamily="18" charset="0"/>
                        </a:rPr>
                        <a:t>存储当前落点具体棋方及数量</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91696">
                <a:tc>
                  <a:txBody>
                    <a:bodyPr/>
                    <a:lstStyle/>
                    <a:p>
                      <a:pPr algn="just"/>
                      <a:r>
                        <a:rPr lang="en-US" sz="1600" kern="100">
                          <a:effectLst/>
                          <a:latin typeface="黑体" panose="02010609060101010101" pitchFamily="49" charset="-122"/>
                          <a:ea typeface="黑体" panose="02010609060101010101" pitchFamily="49" charset="-122"/>
                        </a:rPr>
                        <a:t>position_isgreat</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en-US" sz="1600" kern="100">
                          <a:effectLst/>
                          <a:latin typeface="黑体" panose="02010609060101010101" pitchFamily="49" charset="-122"/>
                          <a:ea typeface="黑体" panose="02010609060101010101" pitchFamily="49" charset="-122"/>
                        </a:rPr>
                        <a:t>two-dimensional list</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zh-CN" altLang="en-US" sz="1600" kern="100">
                          <a:effectLst/>
                          <a:latin typeface="黑体" panose="02010609060101010101" pitchFamily="49" charset="-122"/>
                          <a:ea typeface="黑体" panose="02010609060101010101" pitchFamily="49" charset="-122"/>
                          <a:cs typeface="Times New Roman" panose="02020603050405020304" pitchFamily="18" charset="0"/>
                        </a:rPr>
                        <a:t>记录每个落点位置分（同条件下越靠近棋盘中央越高）</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91696">
                <a:tc>
                  <a:txBody>
                    <a:bodyPr/>
                    <a:lstStyle/>
                    <a:p>
                      <a:pPr algn="just"/>
                      <a:r>
                        <a:rPr lang="en-US" sz="1600" kern="100">
                          <a:effectLst/>
                          <a:latin typeface="黑体" panose="02010609060101010101" pitchFamily="49" charset="-122"/>
                          <a:ea typeface="黑体" panose="02010609060101010101" pitchFamily="49" charset="-122"/>
                        </a:rPr>
                        <a:t>m</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en-US" sz="1600" kern="100">
                          <a:effectLst/>
                          <a:latin typeface="黑体" panose="02010609060101010101" pitchFamily="49" charset="-122"/>
                          <a:ea typeface="黑体" panose="02010609060101010101" pitchFamily="49" charset="-122"/>
                        </a:rPr>
                        <a:t>MyChessAI</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algn="just"/>
                      <a:r>
                        <a:rPr lang="en-US" altLang="zh-CN" sz="1600" kern="100">
                          <a:effectLst/>
                          <a:latin typeface="黑体" panose="02010609060101010101" pitchFamily="49" charset="-122"/>
                          <a:ea typeface="黑体" panose="02010609060101010101" pitchFamily="49" charset="-122"/>
                          <a:cs typeface="Times New Roman" panose="02020603050405020304" pitchFamily="18" charset="0"/>
                        </a:rPr>
                        <a:t>AI</a:t>
                      </a:r>
                      <a:r>
                        <a:rPr lang="zh-CN" altLang="en-US" sz="1600" kern="100">
                          <a:effectLst/>
                          <a:latin typeface="黑体" panose="02010609060101010101" pitchFamily="49" charset="-122"/>
                          <a:ea typeface="黑体" panose="02010609060101010101" pitchFamily="49" charset="-122"/>
                          <a:cs typeface="Times New Roman" panose="02020603050405020304" pitchFamily="18" charset="0"/>
                        </a:rPr>
                        <a:t>存储棋局，判断胜负</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pic>
        <p:nvPicPr>
          <p:cNvPr id="13" name="图形 12" descr="书架上的书籍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2771" y="2583645"/>
            <a:ext cx="763628" cy="763628"/>
          </a:xfrm>
          <a:prstGeom prst="rect">
            <a:avLst/>
          </a:prstGeom>
        </p:spPr>
      </p:pic>
      <p:pic>
        <p:nvPicPr>
          <p:cNvPr id="15" name="图形 14" descr="靶心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20741" y="1261455"/>
            <a:ext cx="805658" cy="805658"/>
          </a:xfrm>
          <a:prstGeom prst="rect">
            <a:avLst/>
          </a:prstGeom>
        </p:spPr>
      </p:pic>
      <p:sp>
        <p:nvSpPr>
          <p:cNvPr id="16" name="文本框 15"/>
          <p:cNvSpPr txBox="1"/>
          <p:nvPr/>
        </p:nvSpPr>
        <p:spPr>
          <a:xfrm>
            <a:off x="2135164" y="2858451"/>
            <a:ext cx="24812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1" i="0" u="none" strike="noStrike" kern="1200" cap="all" spc="0" normalizeH="0" baseline="0" noProof="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rPr>
              <a:t>类属性说明</a:t>
            </a:r>
            <a:endParaRPr kumimoji="0" lang="zh-CN" altLang="en-US" sz="2000" b="1" i="0" u="none" strike="noStrike" kern="1200" cap="all" spc="0" normalizeH="0" baseline="0" noProof="0" dirty="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descr="焰火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0"/>
            <a:ext cx="5673008" cy="5673008"/>
          </a:xfrm>
          <a:prstGeom prst="rect">
            <a:avLst/>
          </a:prstGeom>
        </p:spPr>
      </p:pic>
      <p:sp>
        <p:nvSpPr>
          <p:cNvPr id="2" name="文本框 1"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lvl="0" algn="ctr">
              <a:defRPr/>
            </a:pPr>
            <a:r>
              <a:rPr lang="en-US" altLang="zh-CN" sz="2800">
                <a:solidFill>
                  <a:schemeClr val="accent1">
                    <a:lumMod val="50000"/>
                  </a:schemeClr>
                </a:solidFill>
                <a:latin typeface="黑体" panose="02010609060101010101" pitchFamily="49" charset="-122"/>
                <a:ea typeface="黑体" panose="02010609060101010101" pitchFamily="49" charset="-122"/>
                <a:cs typeface="+mn-ea"/>
                <a:sym typeface="+mn-lt"/>
              </a:rPr>
              <a:t> 3.2 AI</a:t>
            </a: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模块</a:t>
            </a:r>
            <a:endPar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endParaRPr>
          </a:p>
        </p:txBody>
      </p:sp>
      <p:pic>
        <p:nvPicPr>
          <p:cNvPr id="3" name="图形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sp>
        <p:nvSpPr>
          <p:cNvPr id="6" name="文本框 5"/>
          <p:cNvSpPr txBox="1"/>
          <p:nvPr/>
        </p:nvSpPr>
        <p:spPr>
          <a:xfrm>
            <a:off x="1422632" y="1174234"/>
            <a:ext cx="24812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1" i="0" u="none" strike="noStrike" kern="1200" cap="all" spc="0" normalizeH="0" baseline="0" noProof="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rPr>
              <a:t>类方法说明</a:t>
            </a:r>
            <a:endParaRPr kumimoji="0" lang="zh-CN" altLang="en-US" sz="2000" b="1" i="0" u="none" strike="noStrike" kern="1200" cap="all" spc="0" normalizeH="0" baseline="0" noProof="0" dirty="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aphicFrame>
        <p:nvGraphicFramePr>
          <p:cNvPr id="9" name="表格 2"/>
          <p:cNvGraphicFramePr>
            <a:graphicFrameLocks noGrp="1"/>
          </p:cNvGraphicFramePr>
          <p:nvPr/>
        </p:nvGraphicFramePr>
        <p:xfrm>
          <a:off x="1447248" y="1830873"/>
          <a:ext cx="9297504" cy="4076412"/>
        </p:xfrm>
        <a:graphic>
          <a:graphicData uri="http://schemas.openxmlformats.org/drawingml/2006/table">
            <a:tbl>
              <a:tblPr firstRow="1" bandRow="1">
                <a:tableStyleId>{5C22544A-7EE6-4342-B048-85BDC9FD1C3A}</a:tableStyleId>
              </a:tblPr>
              <a:tblGrid>
                <a:gridCol w="2845968">
                  <a:extLst>
                    <a:ext uri="{9D8B030D-6E8A-4147-A177-3AD203B41FA5}">
                      <a16:colId xmlns:a16="http://schemas.microsoft.com/office/drawing/2014/main" val="20000"/>
                    </a:ext>
                  </a:extLst>
                </a:gridCol>
                <a:gridCol w="6451536">
                  <a:extLst>
                    <a:ext uri="{9D8B030D-6E8A-4147-A177-3AD203B41FA5}">
                      <a16:colId xmlns:a16="http://schemas.microsoft.com/office/drawing/2014/main" val="20001"/>
                    </a:ext>
                  </a:extLst>
                </a:gridCol>
              </a:tblGrid>
              <a:tr h="368038">
                <a:tc>
                  <a:txBody>
                    <a:bodyPr/>
                    <a:lstStyle/>
                    <a:p>
                      <a:r>
                        <a:rPr lang="zh-CN" altLang="en-US">
                          <a:latin typeface="黑体" panose="02010609060101010101" pitchFamily="49" charset="-122"/>
                          <a:ea typeface="黑体" panose="02010609060101010101" pitchFamily="49" charset="-122"/>
                        </a:rPr>
                        <a:t>方法</a:t>
                      </a:r>
                    </a:p>
                  </a:txBody>
                  <a:tcPr/>
                </a:tc>
                <a:tc>
                  <a:txBody>
                    <a:bodyPr/>
                    <a:lstStyle/>
                    <a:p>
                      <a:r>
                        <a:rPr lang="zh-CN" altLang="en-US">
                          <a:latin typeface="黑体" panose="02010609060101010101" pitchFamily="49" charset="-122"/>
                          <a:ea typeface="黑体" panose="02010609060101010101" pitchFamily="49" charset="-122"/>
                        </a:rPr>
                        <a:t>功能</a:t>
                      </a:r>
                    </a:p>
                  </a:txBody>
                  <a:tcPr/>
                </a:tc>
                <a:extLst>
                  <a:ext uri="{0D108BD9-81ED-4DB2-BD59-A6C34878D82A}">
                    <a16:rowId xmlns:a16="http://schemas.microsoft.com/office/drawing/2014/main" val="10000"/>
                  </a:ext>
                </a:extLst>
              </a:tr>
              <a:tr h="418165">
                <a:tc>
                  <a:txBody>
                    <a:bodyPr/>
                    <a:lstStyle/>
                    <a:p>
                      <a:r>
                        <a:rPr lang="en-US" altLang="zh-CN">
                          <a:latin typeface="黑体" panose="02010609060101010101" pitchFamily="49" charset="-122"/>
                          <a:ea typeface="黑体" panose="02010609060101010101" pitchFamily="49" charset="-122"/>
                        </a:rPr>
                        <a:t>get_init()</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初始化数据，</a:t>
                      </a:r>
                      <a:r>
                        <a:rPr lang="en-US" altLang="zh-CN">
                          <a:latin typeface="黑体" panose="02010609060101010101" pitchFamily="49" charset="-122"/>
                          <a:ea typeface="黑体" panose="02010609060101010101" pitchFamily="49" charset="-122"/>
                        </a:rPr>
                        <a:t>record</a:t>
                      </a:r>
                      <a:r>
                        <a:rPr lang="zh-CN" altLang="en-US">
                          <a:latin typeface="黑体" panose="02010609060101010101" pitchFamily="49" charset="-122"/>
                          <a:ea typeface="黑体" panose="02010609060101010101" pitchFamily="49" charset="-122"/>
                        </a:rPr>
                        <a:t>和</a:t>
                      </a:r>
                      <a:r>
                        <a:rPr lang="en-US" altLang="zh-CN">
                          <a:latin typeface="黑体" panose="02010609060101010101" pitchFamily="49" charset="-122"/>
                          <a:ea typeface="黑体" panose="02010609060101010101" pitchFamily="49" charset="-122"/>
                        </a:rPr>
                        <a:t>count</a:t>
                      </a:r>
                      <a:r>
                        <a:rPr lang="zh-CN" altLang="en-US">
                          <a:latin typeface="黑体" panose="02010609060101010101" pitchFamily="49" charset="-122"/>
                          <a:ea typeface="黑体" panose="02010609060101010101" pitchFamily="49" charset="-122"/>
                        </a:rPr>
                        <a:t>内元素均重置为</a:t>
                      </a:r>
                      <a:r>
                        <a:rPr lang="en-US" altLang="zh-CN">
                          <a:latin typeface="黑体" panose="02010609060101010101" pitchFamily="49" charset="-122"/>
                          <a:ea typeface="黑体" panose="02010609060101010101" pitchFamily="49" charset="-122"/>
                        </a:rPr>
                        <a:t>0</a:t>
                      </a:r>
                      <a:endParaRPr lang="zh-CN" altLang="en-US">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1"/>
                  </a:ext>
                </a:extLst>
              </a:tr>
              <a:tr h="463977">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isWin(board,turn)</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参数为当前棋局分布</a:t>
                      </a:r>
                      <a:r>
                        <a:rPr lang="en-US" altLang="zh-CN">
                          <a:latin typeface="黑体" panose="02010609060101010101" pitchFamily="49" charset="-122"/>
                          <a:ea typeface="黑体" panose="02010609060101010101" pitchFamily="49" charset="-122"/>
                        </a:rPr>
                        <a:t>board</a:t>
                      </a:r>
                      <a:r>
                        <a:rPr lang="zh-CN" altLang="en-US">
                          <a:latin typeface="黑体" panose="02010609060101010101" pitchFamily="49" charset="-122"/>
                          <a:ea typeface="黑体" panose="02010609060101010101" pitchFamily="49" charset="-122"/>
                        </a:rPr>
                        <a:t>和当前出棋人代码</a:t>
                      </a:r>
                      <a:r>
                        <a:rPr lang="en-US" altLang="zh-CN">
                          <a:latin typeface="黑体" panose="02010609060101010101" pitchFamily="49" charset="-122"/>
                          <a:ea typeface="黑体" panose="02010609060101010101" pitchFamily="49" charset="-122"/>
                        </a:rPr>
                        <a:t>turn</a:t>
                      </a:r>
                      <a:r>
                        <a:rPr lang="zh-CN" altLang="en-US">
                          <a:latin typeface="黑体" panose="02010609060101010101" pitchFamily="49" charset="-122"/>
                          <a:ea typeface="黑体" panose="02010609060101010101" pitchFamily="49" charset="-122"/>
                        </a:rPr>
                        <a:t>，判断当前出棋人是否胜利</a:t>
                      </a:r>
                    </a:p>
                  </a:txBody>
                  <a:tcPr/>
                </a:tc>
                <a:extLst>
                  <a:ext uri="{0D108BD9-81ED-4DB2-BD59-A6C34878D82A}">
                    <a16:rowId xmlns:a16="http://schemas.microsoft.com/office/drawing/2014/main" val="10002"/>
                  </a:ext>
                </a:extLst>
              </a:tr>
              <a:tr h="425669">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get_move0(board,turn)</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参数为当前棋局分布</a:t>
                      </a:r>
                      <a:r>
                        <a:rPr lang="en-US" altLang="zh-CN">
                          <a:latin typeface="黑体" panose="02010609060101010101" pitchFamily="49" charset="-122"/>
                          <a:ea typeface="黑体" panose="02010609060101010101" pitchFamily="49" charset="-122"/>
                        </a:rPr>
                        <a:t>board</a:t>
                      </a:r>
                      <a:r>
                        <a:rPr lang="zh-CN" altLang="en-US">
                          <a:latin typeface="黑体" panose="02010609060101010101" pitchFamily="49" charset="-122"/>
                          <a:ea typeface="黑体" panose="02010609060101010101" pitchFamily="49" charset="-122"/>
                        </a:rPr>
                        <a:t>和当前出棋人代码</a:t>
                      </a:r>
                      <a:r>
                        <a:rPr lang="en-US" altLang="zh-CN">
                          <a:latin typeface="黑体" panose="02010609060101010101" pitchFamily="49" charset="-122"/>
                          <a:ea typeface="黑体" panose="02010609060101010101" pitchFamily="49" charset="-122"/>
                        </a:rPr>
                        <a:t>turn</a:t>
                      </a:r>
                      <a:r>
                        <a:rPr lang="zh-CN" altLang="en-US">
                          <a:latin typeface="黑体" panose="02010609060101010101" pitchFamily="49" charset="-122"/>
                          <a:ea typeface="黑体" panose="02010609060101010101" pitchFamily="49" charset="-122"/>
                        </a:rPr>
                        <a:t>，返回当前允许落子的所有空位</a:t>
                      </a:r>
                    </a:p>
                  </a:txBody>
                  <a:tcPr/>
                </a:tc>
                <a:extLst>
                  <a:ext uri="{0D108BD9-81ED-4DB2-BD59-A6C34878D82A}">
                    <a16:rowId xmlns:a16="http://schemas.microsoft.com/office/drawing/2014/main" val="10003"/>
                  </a:ext>
                </a:extLst>
              </a:tr>
              <a:tr h="702602">
                <a:tc>
                  <a:txBody>
                    <a:bodyPr/>
                    <a:lstStyle/>
                    <a:p>
                      <a:r>
                        <a:rPr lang="en-US" altLang="zh-CN">
                          <a:latin typeface="黑体" panose="02010609060101010101" pitchFamily="49" charset="-122"/>
                          <a:ea typeface="黑体" panose="02010609060101010101" pitchFamily="49" charset="-122"/>
                        </a:rPr>
                        <a:t>get_move1(board,turn,x0,y0)</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参数为棋局分布</a:t>
                      </a:r>
                      <a:r>
                        <a:rPr lang="en-US" altLang="zh-CN">
                          <a:latin typeface="黑体" panose="02010609060101010101" pitchFamily="49" charset="-122"/>
                          <a:ea typeface="黑体" panose="02010609060101010101" pitchFamily="49" charset="-122"/>
                        </a:rPr>
                        <a:t>board</a:t>
                      </a:r>
                      <a:r>
                        <a:rPr lang="zh-CN" altLang="en-US">
                          <a:latin typeface="黑体" panose="02010609060101010101" pitchFamily="49" charset="-122"/>
                          <a:ea typeface="黑体" panose="02010609060101010101" pitchFamily="49" charset="-122"/>
                        </a:rPr>
                        <a:t>，执棋人代码</a:t>
                      </a:r>
                      <a:r>
                        <a:rPr lang="en-US" altLang="zh-CN">
                          <a:latin typeface="黑体" panose="02010609060101010101" pitchFamily="49" charset="-122"/>
                          <a:ea typeface="黑体" panose="02010609060101010101" pitchFamily="49" charset="-122"/>
                        </a:rPr>
                        <a:t>turn</a:t>
                      </a:r>
                      <a:r>
                        <a:rPr lang="zh-CN" altLang="en-US">
                          <a:latin typeface="黑体" panose="02010609060101010101" pitchFamily="49" charset="-122"/>
                          <a:ea typeface="黑体" panose="02010609060101010101" pitchFamily="49" charset="-122"/>
                        </a:rPr>
                        <a:t>和具体点坐标</a:t>
                      </a:r>
                      <a:r>
                        <a:rPr lang="en-US" altLang="zh-CN">
                          <a:latin typeface="黑体" panose="02010609060101010101" pitchFamily="49" charset="-122"/>
                          <a:ea typeface="黑体" panose="02010609060101010101" pitchFamily="49" charset="-122"/>
                        </a:rPr>
                        <a:t>x0,y0,</a:t>
                      </a:r>
                      <a:r>
                        <a:rPr lang="zh-CN" altLang="en-US">
                          <a:latin typeface="黑体" panose="02010609060101010101" pitchFamily="49" charset="-122"/>
                          <a:ea typeface="黑体" panose="02010609060101010101" pitchFamily="49" charset="-122"/>
                        </a:rPr>
                        <a:t>返回以该点为中心的九宫格点位中的空位</a:t>
                      </a:r>
                    </a:p>
                  </a:txBody>
                  <a:tcPr/>
                </a:tc>
                <a:extLst>
                  <a:ext uri="{0D108BD9-81ED-4DB2-BD59-A6C34878D82A}">
                    <a16:rowId xmlns:a16="http://schemas.microsoft.com/office/drawing/2014/main" val="10004"/>
                  </a:ext>
                </a:extLst>
              </a:tr>
              <a:tr h="667367">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search(board,turn,x0,y0,moves)</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根据当前棋局和空位</a:t>
                      </a:r>
                      <a:r>
                        <a:rPr lang="en-US" altLang="zh-CN">
                          <a:latin typeface="黑体" panose="02010609060101010101" pitchFamily="49" charset="-122"/>
                          <a:ea typeface="黑体" panose="02010609060101010101" pitchFamily="49" charset="-122"/>
                        </a:rPr>
                        <a:t>moves</a:t>
                      </a:r>
                      <a:r>
                        <a:rPr lang="zh-CN" altLang="en-US">
                          <a:latin typeface="黑体" panose="02010609060101010101" pitchFamily="49" charset="-122"/>
                          <a:ea typeface="黑体" panose="02010609060101010101" pitchFamily="49" charset="-122"/>
                        </a:rPr>
                        <a:t>，搜寻当前最优解下标</a:t>
                      </a:r>
                    </a:p>
                  </a:txBody>
                  <a:tcPr/>
                </a:tc>
                <a:extLst>
                  <a:ext uri="{0D108BD9-81ED-4DB2-BD59-A6C34878D82A}">
                    <a16:rowId xmlns:a16="http://schemas.microsoft.com/office/drawing/2014/main" val="10005"/>
                  </a:ext>
                </a:extLst>
              </a:tr>
              <a:tr h="455461">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get_episode(board,turn,x,y)</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从当前棋局出发，返回记录情节内的每一步的列表和到终点时刻的回报</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6"/>
                  </a:ext>
                </a:extLst>
              </a:tr>
            </a:tbl>
          </a:graphicData>
        </a:graphic>
      </p:graphicFrame>
      <p:pic>
        <p:nvPicPr>
          <p:cNvPr id="11" name="图形 10" descr="电子邮件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6185" y="1041065"/>
            <a:ext cx="666447" cy="66644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descr="焰火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0"/>
            <a:ext cx="5673008" cy="5673008"/>
          </a:xfrm>
          <a:prstGeom prst="rect">
            <a:avLst/>
          </a:prstGeom>
        </p:spPr>
      </p:pic>
      <p:sp>
        <p:nvSpPr>
          <p:cNvPr id="2" name="文本框 1"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lvl="0" algn="ctr">
              <a:defRPr/>
            </a:pPr>
            <a:r>
              <a:rPr lang="en-US" altLang="zh-CN" sz="2800">
                <a:solidFill>
                  <a:schemeClr val="accent1">
                    <a:lumMod val="50000"/>
                  </a:schemeClr>
                </a:solidFill>
                <a:latin typeface="黑体" panose="02010609060101010101" pitchFamily="49" charset="-122"/>
                <a:ea typeface="黑体" panose="02010609060101010101" pitchFamily="49" charset="-122"/>
                <a:cs typeface="+mn-ea"/>
                <a:sym typeface="+mn-lt"/>
              </a:rPr>
              <a:t> 3.2 AI</a:t>
            </a: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模块</a:t>
            </a:r>
            <a:endPar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endParaRPr>
          </a:p>
        </p:txBody>
      </p:sp>
      <p:pic>
        <p:nvPicPr>
          <p:cNvPr id="3" name="图形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sp>
        <p:nvSpPr>
          <p:cNvPr id="6" name="文本框 5"/>
          <p:cNvSpPr txBox="1"/>
          <p:nvPr/>
        </p:nvSpPr>
        <p:spPr>
          <a:xfrm>
            <a:off x="1408519" y="1266522"/>
            <a:ext cx="24812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1" i="0" u="none" strike="noStrike" kern="1200" cap="all" spc="0" normalizeH="0" baseline="0" noProof="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rPr>
              <a:t>类方法说明</a:t>
            </a:r>
            <a:endParaRPr kumimoji="0" lang="zh-CN" altLang="en-US" sz="2000" b="1" i="0" u="none" strike="noStrike" kern="1200" cap="all" spc="0" normalizeH="0" baseline="0" noProof="0" dirty="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aphicFrame>
        <p:nvGraphicFramePr>
          <p:cNvPr id="9" name="表格 2"/>
          <p:cNvGraphicFramePr>
            <a:graphicFrameLocks noGrp="1"/>
          </p:cNvGraphicFramePr>
          <p:nvPr/>
        </p:nvGraphicFramePr>
        <p:xfrm>
          <a:off x="1408519" y="1943253"/>
          <a:ext cx="9376022" cy="3779349"/>
        </p:xfrm>
        <a:graphic>
          <a:graphicData uri="http://schemas.openxmlformats.org/drawingml/2006/table">
            <a:tbl>
              <a:tblPr firstRow="1" bandRow="1">
                <a:tableStyleId>{5C22544A-7EE6-4342-B048-85BDC9FD1C3A}</a:tableStyleId>
              </a:tblPr>
              <a:tblGrid>
                <a:gridCol w="3636210">
                  <a:extLst>
                    <a:ext uri="{9D8B030D-6E8A-4147-A177-3AD203B41FA5}">
                      <a16:colId xmlns:a16="http://schemas.microsoft.com/office/drawing/2014/main" val="20000"/>
                    </a:ext>
                  </a:extLst>
                </a:gridCol>
                <a:gridCol w="5739812">
                  <a:extLst>
                    <a:ext uri="{9D8B030D-6E8A-4147-A177-3AD203B41FA5}">
                      <a16:colId xmlns:a16="http://schemas.microsoft.com/office/drawing/2014/main" val="20001"/>
                    </a:ext>
                  </a:extLst>
                </a:gridCol>
              </a:tblGrid>
              <a:tr h="368038">
                <a:tc>
                  <a:txBody>
                    <a:bodyPr/>
                    <a:lstStyle/>
                    <a:p>
                      <a:r>
                        <a:rPr lang="zh-CN" altLang="en-US">
                          <a:latin typeface="黑体" panose="02010609060101010101" pitchFamily="49" charset="-122"/>
                          <a:ea typeface="黑体" panose="02010609060101010101" pitchFamily="49" charset="-122"/>
                        </a:rPr>
                        <a:t>方法</a:t>
                      </a:r>
                    </a:p>
                  </a:txBody>
                  <a:tcPr/>
                </a:tc>
                <a:tc>
                  <a:txBody>
                    <a:bodyPr/>
                    <a:lstStyle/>
                    <a:p>
                      <a:r>
                        <a:rPr lang="zh-CN" altLang="en-US">
                          <a:latin typeface="黑体" panose="02010609060101010101" pitchFamily="49" charset="-122"/>
                          <a:ea typeface="黑体" panose="02010609060101010101" pitchFamily="49" charset="-122"/>
                        </a:rPr>
                        <a:t>功能</a:t>
                      </a:r>
                    </a:p>
                  </a:txBody>
                  <a:tcPr/>
                </a:tc>
                <a:extLst>
                  <a:ext uri="{0D108BD9-81ED-4DB2-BD59-A6C34878D82A}">
                    <a16:rowId xmlns:a16="http://schemas.microsoft.com/office/drawing/2014/main" val="10000"/>
                  </a:ext>
                </a:extLst>
              </a:tr>
              <a:tr h="651813">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best_move(board,turn,x0,y0)</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根据</a:t>
                      </a:r>
                      <a:r>
                        <a:rPr lang="en-US" altLang="zh-CN">
                          <a:latin typeface="黑体" panose="02010609060101010101" pitchFamily="49" charset="-122"/>
                          <a:ea typeface="黑体" panose="02010609060101010101" pitchFamily="49" charset="-122"/>
                        </a:rPr>
                        <a:t>AI</a:t>
                      </a:r>
                      <a:r>
                        <a:rPr lang="zh-CN" altLang="en-US">
                          <a:latin typeface="黑体" panose="02010609060101010101" pitchFamily="49" charset="-122"/>
                          <a:ea typeface="黑体" panose="02010609060101010101" pitchFamily="49" charset="-122"/>
                        </a:rPr>
                        <a:t>上一次落子位置周围的空位，计算不同情节的最终回报并排序，返回最佳位置</a:t>
                      </a:r>
                    </a:p>
                  </a:txBody>
                  <a:tcPr/>
                </a:tc>
                <a:extLst>
                  <a:ext uri="{0D108BD9-81ED-4DB2-BD59-A6C34878D82A}">
                    <a16:rowId xmlns:a16="http://schemas.microsoft.com/office/drawing/2014/main" val="10001"/>
                  </a:ext>
                </a:extLst>
              </a:tr>
              <a:tr h="438813">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getScore(mychess,yourchess)</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根据当前棋子分布，结合不同棋形计算得分</a:t>
                      </a:r>
                    </a:p>
                  </a:txBody>
                  <a:tcPr/>
                </a:tc>
                <a:extLst>
                  <a:ext uri="{0D108BD9-81ED-4DB2-BD59-A6C34878D82A}">
                    <a16:rowId xmlns:a16="http://schemas.microsoft.com/office/drawing/2014/main" val="10002"/>
                  </a:ext>
                </a:extLst>
              </a:tr>
              <a:tr h="637674">
                <a:tc>
                  <a:txBody>
                    <a:bodyPr/>
                    <a:lstStyle/>
                    <a:p>
                      <a:r>
                        <a:rPr lang="en-US" altLang="zh-CN">
                          <a:latin typeface="黑体" panose="02010609060101010101" pitchFamily="49" charset="-122"/>
                          <a:ea typeface="黑体" panose="02010609060101010101" pitchFamily="49" charset="-122"/>
                        </a:rPr>
                        <a:t>evaluate(self,board,turn,checkWin=False)</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对上述得分进行进一步处理</a:t>
                      </a:r>
                    </a:p>
                  </a:txBody>
                  <a:tcPr/>
                </a:tc>
                <a:extLst>
                  <a:ext uri="{0D108BD9-81ED-4DB2-BD59-A6C34878D82A}">
                    <a16:rowId xmlns:a16="http://schemas.microsoft.com/office/drawing/2014/main" val="10003"/>
                  </a:ext>
                </a:extLst>
              </a:tr>
              <a:tr h="400445">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evaluatePoint(board,x,y,me,you)</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对某一位置的</a:t>
                      </a:r>
                      <a:r>
                        <a:rPr lang="en-US" altLang="zh-CN">
                          <a:latin typeface="黑体" panose="02010609060101010101" pitchFamily="49" charset="-122"/>
                          <a:ea typeface="黑体" panose="02010609060101010101" pitchFamily="49" charset="-122"/>
                        </a:rPr>
                        <a:t>4</a:t>
                      </a:r>
                      <a:r>
                        <a:rPr lang="zh-CN" altLang="en-US">
                          <a:latin typeface="黑体" panose="02010609060101010101" pitchFamily="49" charset="-122"/>
                          <a:ea typeface="黑体" panose="02010609060101010101" pitchFamily="49" charset="-122"/>
                        </a:rPr>
                        <a:t>个方向分别进行检查</a:t>
                      </a:r>
                    </a:p>
                  </a:txBody>
                  <a:tcPr/>
                </a:tc>
                <a:extLst>
                  <a:ext uri="{0D108BD9-81ED-4DB2-BD59-A6C34878D82A}">
                    <a16:rowId xmlns:a16="http://schemas.microsoft.com/office/drawing/2014/main" val="10004"/>
                  </a:ext>
                </a:extLst>
              </a:tr>
              <a:tr h="455461">
                <a:tc>
                  <a:txBody>
                    <a:bodyPr/>
                    <a:lstStyle/>
                    <a:p>
                      <a:r>
                        <a:rPr lang="en-US" altLang="zh-CN" sz="1800" kern="1200">
                          <a:solidFill>
                            <a:schemeClr val="dk1"/>
                          </a:solidFill>
                          <a:effectLst/>
                          <a:latin typeface="黑体" panose="02010609060101010101" pitchFamily="49" charset="-122"/>
                          <a:ea typeface="黑体" panose="02010609060101010101" pitchFamily="49" charset="-122"/>
                          <a:cs typeface="+mn-cs"/>
                        </a:rPr>
                        <a:t>getLine(board,x,y,direction,me,you)</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存储当前方向棋型，以便后续使用</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5"/>
                  </a:ext>
                </a:extLst>
              </a:tr>
              <a:tr h="455461">
                <a:tc>
                  <a:txBody>
                    <a:bodyPr/>
                    <a:lstStyle/>
                    <a:p>
                      <a:r>
                        <a:rPr lang="en-US" altLang="zh-CN">
                          <a:latin typeface="黑体" panose="02010609060101010101" pitchFamily="49" charset="-122"/>
                          <a:ea typeface="黑体" panose="02010609060101010101" pitchFamily="49" charset="-122"/>
                        </a:rPr>
                        <a:t>getBasicSituation(board, x,y,dir_index,dir,me,you,count)</a:t>
                      </a:r>
                      <a:endParaRPr lang="zh-CN" altLang="en-US">
                        <a:latin typeface="黑体" panose="02010609060101010101" pitchFamily="49" charset="-122"/>
                        <a:ea typeface="黑体" panose="02010609060101010101" pitchFamily="49" charset="-122"/>
                      </a:endParaRPr>
                    </a:p>
                  </a:txBody>
                  <a:tcPr/>
                </a:tc>
                <a:tc>
                  <a:txBody>
                    <a:bodyPr/>
                    <a:lstStyle/>
                    <a:p>
                      <a:r>
                        <a:rPr lang="zh-CN" altLang="en-US">
                          <a:latin typeface="黑体" panose="02010609060101010101" pitchFamily="49" charset="-122"/>
                          <a:ea typeface="黑体" panose="02010609060101010101" pitchFamily="49" charset="-122"/>
                        </a:rPr>
                        <a:t>把当前方向的棋型识别成具体的对弈模型（如把</a:t>
                      </a:r>
                      <a:r>
                        <a:rPr lang="en-US" altLang="zh-CN">
                          <a:latin typeface="黑体" panose="02010609060101010101" pitchFamily="49" charset="-122"/>
                          <a:ea typeface="黑体" panose="02010609060101010101" pitchFamily="49" charset="-122"/>
                        </a:rPr>
                        <a:t>MMMMX</a:t>
                      </a:r>
                      <a:r>
                        <a:rPr lang="zh-CN" altLang="en-US">
                          <a:latin typeface="黑体" panose="02010609060101010101" pitchFamily="49" charset="-122"/>
                          <a:ea typeface="黑体" panose="02010609060101010101" pitchFamily="49" charset="-122"/>
                        </a:rPr>
                        <a:t>识别成冲四）</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6"/>
                  </a:ext>
                </a:extLst>
              </a:tr>
            </a:tbl>
          </a:graphicData>
        </a:graphic>
      </p:graphicFrame>
      <p:pic>
        <p:nvPicPr>
          <p:cNvPr id="13" name="图形 12" descr="拼图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124" y="1070880"/>
            <a:ext cx="791395" cy="7913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custDataLst>
              <p:tags r:id="rId1"/>
            </p:custDataLst>
          </p:nvPr>
        </p:nvGrpSpPr>
        <p:grpSpPr>
          <a:xfrm>
            <a:off x="1287780" y="1513205"/>
            <a:ext cx="553720" cy="535305"/>
            <a:chOff x="991737" y="2398129"/>
            <a:chExt cx="1224000" cy="1224000"/>
          </a:xfrm>
          <a:gradFill>
            <a:gsLst>
              <a:gs pos="0">
                <a:srgbClr val="0EC2C2"/>
              </a:gs>
              <a:gs pos="100000">
                <a:srgbClr val="0099C2"/>
              </a:gs>
            </a:gsLst>
            <a:lin ang="5400000" scaled="1"/>
          </a:gradFill>
          <a:effectLst/>
        </p:grpSpPr>
        <p:sp>
          <p:nvSpPr>
            <p:cNvPr id="8" name="椭圆 7"/>
            <p:cNvSpPr/>
            <p:nvPr/>
          </p:nvSpPr>
          <p:spPr>
            <a:xfrm>
              <a:off x="991737" y="2398129"/>
              <a:ext cx="1224000" cy="1224000"/>
            </a:xfrm>
            <a:prstGeom prst="ellipse">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9" name="Freeform 88"/>
            <p:cNvSpPr>
              <a:spLocks noEditPoints="1"/>
            </p:cNvSpPr>
            <p:nvPr/>
          </p:nvSpPr>
          <p:spPr bwMode="auto">
            <a:xfrm>
              <a:off x="1472768" y="2848997"/>
              <a:ext cx="261938" cy="322263"/>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sp>
        <p:nvSpPr>
          <p:cNvPr id="18" name="文本框 17"/>
          <p:cNvSpPr txBox="1"/>
          <p:nvPr>
            <p:custDataLst>
              <p:tags r:id="rId2"/>
            </p:custDataLst>
          </p:nvPr>
        </p:nvSpPr>
        <p:spPr>
          <a:xfrm>
            <a:off x="7644783" y="1543766"/>
            <a:ext cx="22343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gn="l"/>
            <a:r>
              <a:rPr lang="en-US" altLang="zh-CN" sz="2000" b="0"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Map</a:t>
            </a:r>
            <a:r>
              <a:rPr lang="zh-CN" altLang="en-US" sz="2000" b="0"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类属性说明</a:t>
            </a:r>
          </a:p>
        </p:txBody>
      </p:sp>
      <p:sp>
        <p:nvSpPr>
          <p:cNvPr id="20" name="文本框 19"/>
          <p:cNvSpPr txBox="1"/>
          <p:nvPr>
            <p:custDataLst>
              <p:tags r:id="rId3"/>
            </p:custDataLst>
          </p:nvPr>
        </p:nvSpPr>
        <p:spPr>
          <a:xfrm>
            <a:off x="1880235" y="1581785"/>
            <a:ext cx="32645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gn="l"/>
            <a:r>
              <a:rPr lang="en-US" altLang="zh-CN" sz="2000" b="0"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B</a:t>
            </a:r>
            <a:r>
              <a:rPr lang="en-US" altLang="zh-CN" sz="2000" b="0" cap="none" dirty="0">
                <a:solidFill>
                  <a:schemeClr val="accent1">
                    <a:lumMod val="50000"/>
                  </a:schemeClr>
                </a:solidFill>
                <a:uFillTx/>
                <a:latin typeface="黑体" panose="02010609060101010101" pitchFamily="49" charset="-122"/>
                <a:ea typeface="黑体" panose="02010609060101010101" pitchFamily="49" charset="-122"/>
                <a:sym typeface="Arial" panose="020B0604020202020204" pitchFamily="34" charset="0"/>
              </a:rPr>
              <a:t>utton</a:t>
            </a:r>
            <a:r>
              <a:rPr lang="zh-CN" altLang="en-US" sz="2000" b="0"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类功能描述</a:t>
            </a:r>
          </a:p>
        </p:txBody>
      </p:sp>
      <p:sp>
        <p:nvSpPr>
          <p:cNvPr id="21" name="TextBox 34"/>
          <p:cNvSpPr txBox="1"/>
          <p:nvPr>
            <p:custDataLst>
              <p:tags r:id="rId4"/>
            </p:custDataLst>
          </p:nvPr>
        </p:nvSpPr>
        <p:spPr>
          <a:xfrm>
            <a:off x="1505585" y="2259330"/>
            <a:ext cx="2649855" cy="2011045"/>
          </a:xfrm>
          <a:prstGeom prst="rect">
            <a:avLst/>
          </a:prstGeom>
          <a:noFill/>
        </p:spPr>
        <p:txBody>
          <a:bodyPr wrap="square" rtlCol="0">
            <a:spAutoFit/>
          </a:bodyPr>
          <a:lstStyle/>
          <a:p>
            <a:pPr>
              <a:lnSpc>
                <a:spcPct val="130000"/>
              </a:lnSpc>
            </a:pPr>
            <a:r>
              <a:rPr sz="16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按钮类利用pygame库，重写pygame内置函数，初始化按钮，基本功能包括选择白子、选择黑子、选择投降、选择双人对弈，一旦选择了白子或黑子就默认人机对战。</a:t>
            </a:r>
          </a:p>
        </p:txBody>
      </p:sp>
      <p:graphicFrame>
        <p:nvGraphicFramePr>
          <p:cNvPr id="3" name="表格 2"/>
          <p:cNvGraphicFramePr>
            <a:graphicFrameLocks noGrp="1"/>
          </p:cNvGraphicFramePr>
          <p:nvPr>
            <p:custDataLst>
              <p:tags r:id="rId5"/>
            </p:custDataLst>
          </p:nvPr>
        </p:nvGraphicFramePr>
        <p:xfrm>
          <a:off x="5654945" y="2259464"/>
          <a:ext cx="5353684" cy="2714625"/>
        </p:xfrm>
        <a:graphic>
          <a:graphicData uri="http://schemas.openxmlformats.org/drawingml/2006/table">
            <a:tbl>
              <a:tblPr firstRow="1" firstCol="1" bandRow="1">
                <a:tableStyleId>{5C22544A-7EE6-4342-B048-85BDC9FD1C3A}</a:tableStyleId>
              </a:tblPr>
              <a:tblGrid>
                <a:gridCol w="1338421">
                  <a:extLst>
                    <a:ext uri="{9D8B030D-6E8A-4147-A177-3AD203B41FA5}">
                      <a16:colId xmlns:a16="http://schemas.microsoft.com/office/drawing/2014/main" val="20000"/>
                    </a:ext>
                  </a:extLst>
                </a:gridCol>
                <a:gridCol w="1338421">
                  <a:extLst>
                    <a:ext uri="{9D8B030D-6E8A-4147-A177-3AD203B41FA5}">
                      <a16:colId xmlns:a16="http://schemas.microsoft.com/office/drawing/2014/main" val="20001"/>
                    </a:ext>
                  </a:extLst>
                </a:gridCol>
                <a:gridCol w="1338421">
                  <a:extLst>
                    <a:ext uri="{9D8B030D-6E8A-4147-A177-3AD203B41FA5}">
                      <a16:colId xmlns:a16="http://schemas.microsoft.com/office/drawing/2014/main" val="20002"/>
                    </a:ext>
                  </a:extLst>
                </a:gridCol>
                <a:gridCol w="1338421">
                  <a:extLst>
                    <a:ext uri="{9D8B030D-6E8A-4147-A177-3AD203B41FA5}">
                      <a16:colId xmlns:a16="http://schemas.microsoft.com/office/drawing/2014/main" val="20003"/>
                    </a:ext>
                  </a:extLst>
                </a:gridCol>
              </a:tblGrid>
              <a:tr h="542925">
                <a:tc>
                  <a:txBody>
                    <a:bodyPr/>
                    <a:lstStyle/>
                    <a:p>
                      <a:pPr indent="0" algn="ctr">
                        <a:buNone/>
                      </a:pPr>
                      <a:r>
                        <a:rPr lang="en-US" sz="1400" b="1" dirty="0" err="1">
                          <a:latin typeface="黑体" panose="02010609060101010101" pitchFamily="49" charset="-122"/>
                          <a:ea typeface="黑体" panose="02010609060101010101" pitchFamily="49" charset="-122"/>
                          <a:cs typeface="宋体" panose="02010600030101010101" pitchFamily="2" charset="-122"/>
                        </a:rPr>
                        <a:t>属性名称</a:t>
                      </a:r>
                      <a:endParaRPr lang="en-US" altLang="en-US" sz="1400" b="1" dirty="0">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tc>
                  <a:txBody>
                    <a:bodyPr/>
                    <a:lstStyle/>
                    <a:p>
                      <a:pPr indent="0" algn="ctr">
                        <a:buNone/>
                      </a:pPr>
                      <a:r>
                        <a:rPr lang="en-US" sz="1400" b="1" dirty="0" err="1">
                          <a:latin typeface="黑体" panose="02010609060101010101" pitchFamily="49" charset="-122"/>
                          <a:ea typeface="黑体" panose="02010609060101010101" pitchFamily="49" charset="-122"/>
                          <a:cs typeface="宋体" panose="02010600030101010101" pitchFamily="2" charset="-122"/>
                        </a:rPr>
                        <a:t>类型</a:t>
                      </a:r>
                      <a:endParaRPr lang="en-US" altLang="en-US" sz="1400" b="1" dirty="0">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tc>
                  <a:txBody>
                    <a:bodyPr/>
                    <a:lstStyle/>
                    <a:p>
                      <a:pPr indent="0" algn="ctr">
                        <a:buNone/>
                      </a:pPr>
                      <a:r>
                        <a:rPr lang="en-US" sz="1400" b="1">
                          <a:latin typeface="黑体" panose="02010609060101010101" pitchFamily="49" charset="-122"/>
                          <a:ea typeface="黑体" panose="02010609060101010101" pitchFamily="49" charset="-122"/>
                          <a:cs typeface="宋体" panose="02010600030101010101" pitchFamily="2" charset="-122"/>
                        </a:rPr>
                        <a:t>属性名称</a:t>
                      </a:r>
                      <a:endParaRPr lang="en-US" altLang="en-US" sz="14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tc>
                  <a:txBody>
                    <a:bodyPr/>
                    <a:lstStyle/>
                    <a:p>
                      <a:pPr indent="0" algn="ctr">
                        <a:buNone/>
                      </a:pPr>
                      <a:r>
                        <a:rPr lang="en-US" sz="1400" b="1">
                          <a:latin typeface="黑体" panose="02010609060101010101" pitchFamily="49" charset="-122"/>
                          <a:ea typeface="黑体" panose="02010609060101010101" pitchFamily="49" charset="-122"/>
                          <a:cs typeface="宋体" panose="02010600030101010101" pitchFamily="2" charset="-122"/>
                        </a:rPr>
                        <a:t>类型</a:t>
                      </a:r>
                      <a:endParaRPr lang="en-US" altLang="en-US" sz="14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542925">
                <a:tc>
                  <a:txBody>
                    <a:bodyPr/>
                    <a:lstStyle/>
                    <a:p>
                      <a:pPr indent="0" algn="ctr">
                        <a:buNone/>
                      </a:pPr>
                      <a:r>
                        <a:rPr lang="en-US" sz="1400" b="1">
                          <a:latin typeface="黑体" panose="02010609060101010101" pitchFamily="49" charset="-122"/>
                          <a:ea typeface="黑体" panose="02010609060101010101" pitchFamily="49" charset="-122"/>
                          <a:cs typeface="宋体" panose="02010600030101010101" pitchFamily="2" charset="-122"/>
                        </a:rPr>
                        <a:t>screen</a:t>
                      </a:r>
                      <a:endParaRPr lang="en-US" altLang="en-US" sz="14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tc>
                  <a:txBody>
                    <a:bodyPr/>
                    <a:lstStyle/>
                    <a:p>
                      <a:pPr indent="0" algn="ctr">
                        <a:buNone/>
                      </a:pPr>
                      <a:r>
                        <a:rPr lang="en-US" sz="1400" b="0" dirty="0" err="1">
                          <a:latin typeface="黑体" panose="02010609060101010101" pitchFamily="49" charset="-122"/>
                          <a:ea typeface="黑体" panose="02010609060101010101" pitchFamily="49" charset="-122"/>
                          <a:cs typeface="宋体" panose="02010600030101010101" pitchFamily="2" charset="-122"/>
                        </a:rPr>
                        <a:t>pygame.suface</a:t>
                      </a:r>
                      <a:endParaRPr lang="en-US" altLang="en-US" sz="1400" b="0" dirty="0">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tc>
                  <a:txBody>
                    <a:bodyPr/>
                    <a:lstStyle/>
                    <a:p>
                      <a:pPr algn="ctr">
                        <a:buClrTx/>
                        <a:buSzTx/>
                        <a:buFontTx/>
                        <a:buNone/>
                      </a:pPr>
                      <a:r>
                        <a:rPr lang="en-US" sz="1400" b="1" dirty="0" err="1">
                          <a:solidFill>
                            <a:schemeClr val="lt1"/>
                          </a:solidFill>
                          <a:latin typeface="黑体" panose="02010609060101010101" pitchFamily="49" charset="-122"/>
                          <a:ea typeface="黑体" panose="02010609060101010101" pitchFamily="49" charset="-122"/>
                          <a:cs typeface="宋体" panose="02010600030101010101" pitchFamily="2" charset="-122"/>
                        </a:rPr>
                        <a:t>text_color</a:t>
                      </a:r>
                      <a:endParaRPr lang="en-US" sz="1400" b="1" dirty="0">
                        <a:solidFill>
                          <a:schemeClr val="lt1"/>
                        </a:solidFill>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solidFill>
                      <a:srgbClr val="4472C4"/>
                    </a:solidFill>
                  </a:tcPr>
                </a:tc>
                <a:tc>
                  <a:txBody>
                    <a:bodyPr/>
                    <a:lstStyle/>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tuple</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542925">
                <a:tc>
                  <a:txBody>
                    <a:bodyPr/>
                    <a:lstStyle/>
                    <a:p>
                      <a:pPr indent="0" algn="ctr">
                        <a:buNone/>
                      </a:pPr>
                      <a:r>
                        <a:rPr lang="en-US" sz="1400" b="1">
                          <a:latin typeface="黑体" panose="02010609060101010101" pitchFamily="49" charset="-122"/>
                          <a:ea typeface="黑体" panose="02010609060101010101" pitchFamily="49" charset="-122"/>
                          <a:cs typeface="宋体" panose="02010600030101010101" pitchFamily="2" charset="-122"/>
                        </a:rPr>
                        <a:t>width</a:t>
                      </a:r>
                      <a:endParaRPr lang="en-US" altLang="en-US" sz="14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tc>
                  <a:txBody>
                    <a:bodyPr/>
                    <a:lstStyle/>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int</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tc>
                  <a:txBody>
                    <a:bodyPr/>
                    <a:lstStyle/>
                    <a:p>
                      <a:pPr algn="ctr">
                        <a:buClrTx/>
                        <a:buSzTx/>
                        <a:buFontTx/>
                        <a:buNone/>
                      </a:pPr>
                      <a:r>
                        <a:rPr lang="en-US" sz="1400" b="1" dirty="0">
                          <a:solidFill>
                            <a:schemeClr val="lt1"/>
                          </a:solidFill>
                          <a:latin typeface="黑体" panose="02010609060101010101" pitchFamily="49" charset="-122"/>
                          <a:ea typeface="黑体" panose="02010609060101010101" pitchFamily="49" charset="-122"/>
                          <a:cs typeface="宋体" panose="02010600030101010101" pitchFamily="2" charset="-122"/>
                        </a:rPr>
                        <a:t>font</a:t>
                      </a:r>
                    </a:p>
                  </a:txBody>
                  <a:tcPr marL="68580" marR="68580" marT="0" marB="0" anchor="ctr">
                    <a:solidFill>
                      <a:srgbClr val="4472C4"/>
                    </a:solidFill>
                  </a:tcPr>
                </a:tc>
                <a:tc>
                  <a:txBody>
                    <a:bodyPr/>
                    <a:lstStyle/>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pygame.font.</a:t>
                      </a:r>
                    </a:p>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Font</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542925">
                <a:tc>
                  <a:txBody>
                    <a:bodyPr/>
                    <a:lstStyle/>
                    <a:p>
                      <a:pPr indent="0" algn="ctr">
                        <a:buNone/>
                      </a:pPr>
                      <a:r>
                        <a:rPr lang="en-US" sz="1400" b="1">
                          <a:latin typeface="黑体" panose="02010609060101010101" pitchFamily="49" charset="-122"/>
                          <a:ea typeface="黑体" panose="02010609060101010101" pitchFamily="49" charset="-122"/>
                          <a:cs typeface="宋体" panose="02010600030101010101" pitchFamily="2" charset="-122"/>
                        </a:rPr>
                        <a:t>height</a:t>
                      </a:r>
                      <a:endParaRPr lang="en-US" altLang="en-US" sz="14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tc>
                  <a:txBody>
                    <a:bodyPr/>
                    <a:lstStyle/>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int</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tc>
                  <a:txBody>
                    <a:bodyPr/>
                    <a:lstStyle/>
                    <a:p>
                      <a:pPr algn="ctr">
                        <a:buClrTx/>
                        <a:buSzTx/>
                        <a:buFontTx/>
                        <a:buNone/>
                      </a:pPr>
                      <a:r>
                        <a:rPr lang="en-US" sz="1400" b="1">
                          <a:solidFill>
                            <a:schemeClr val="lt1"/>
                          </a:solidFill>
                          <a:latin typeface="黑体" panose="02010609060101010101" pitchFamily="49" charset="-122"/>
                          <a:ea typeface="黑体" panose="02010609060101010101" pitchFamily="49" charset="-122"/>
                          <a:cs typeface="宋体" panose="02010600030101010101" pitchFamily="2" charset="-122"/>
                        </a:rPr>
                        <a:t>rect</a:t>
                      </a:r>
                    </a:p>
                  </a:txBody>
                  <a:tcPr marL="68580" marR="68580" marT="0" marB="0" anchor="ctr">
                    <a:solidFill>
                      <a:srgbClr val="4472C4"/>
                    </a:solidFill>
                  </a:tcPr>
                </a:tc>
                <a:tc>
                  <a:txBody>
                    <a:bodyPr/>
                    <a:lstStyle/>
                    <a:p>
                      <a:pPr indent="0" algn="ctr">
                        <a:buNone/>
                      </a:pPr>
                      <a:r>
                        <a:rPr lang="en-US" sz="1400" b="0" dirty="0" err="1">
                          <a:latin typeface="黑体" panose="02010609060101010101" pitchFamily="49" charset="-122"/>
                          <a:ea typeface="黑体" panose="02010609060101010101" pitchFamily="49" charset="-122"/>
                          <a:cs typeface="宋体" panose="02010600030101010101" pitchFamily="2" charset="-122"/>
                        </a:rPr>
                        <a:t>pygame.Rect</a:t>
                      </a:r>
                      <a:endParaRPr lang="en-US" altLang="en-US" sz="1400" b="0" dirty="0">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542925">
                <a:tc>
                  <a:txBody>
                    <a:bodyPr/>
                    <a:lstStyle/>
                    <a:p>
                      <a:pPr indent="0" algn="ctr">
                        <a:buNone/>
                      </a:pPr>
                      <a:r>
                        <a:rPr lang="en-US" sz="1400" b="1">
                          <a:latin typeface="黑体" panose="02010609060101010101" pitchFamily="49" charset="-122"/>
                          <a:ea typeface="黑体" panose="02010609060101010101" pitchFamily="49" charset="-122"/>
                          <a:cs typeface="宋体" panose="02010600030101010101" pitchFamily="2" charset="-122"/>
                        </a:rPr>
                        <a:t>button_color</a:t>
                      </a:r>
                      <a:endParaRPr lang="en-US" altLang="en-US" sz="1400" b="1">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tc>
                  <a:txBody>
                    <a:bodyPr/>
                    <a:lstStyle/>
                    <a:p>
                      <a:pPr indent="0" algn="ctr">
                        <a:buNone/>
                      </a:pPr>
                      <a:r>
                        <a:rPr lang="en-US" sz="1400" b="0">
                          <a:latin typeface="黑体" panose="02010609060101010101" pitchFamily="49" charset="-122"/>
                          <a:ea typeface="黑体" panose="02010609060101010101" pitchFamily="49" charset="-122"/>
                          <a:cs typeface="宋体" panose="02010600030101010101" pitchFamily="2" charset="-122"/>
                        </a:rPr>
                        <a:t>list</a:t>
                      </a:r>
                      <a:endParaRPr lang="en-US" altLang="en-US" sz="1400" b="0">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tc>
                  <a:txBody>
                    <a:bodyPr/>
                    <a:lstStyle/>
                    <a:p>
                      <a:pPr algn="ctr">
                        <a:buClrTx/>
                        <a:buSzTx/>
                        <a:buFontTx/>
                        <a:buNone/>
                      </a:pPr>
                      <a:r>
                        <a:rPr lang="en-US" sz="1400" b="1">
                          <a:solidFill>
                            <a:schemeClr val="lt1"/>
                          </a:solidFill>
                          <a:latin typeface="黑体" panose="02010609060101010101" pitchFamily="49" charset="-122"/>
                          <a:ea typeface="黑体" panose="02010609060101010101" pitchFamily="49" charset="-122"/>
                          <a:cs typeface="宋体" panose="02010600030101010101" pitchFamily="2" charset="-122"/>
                        </a:rPr>
                        <a:t>text</a:t>
                      </a:r>
                    </a:p>
                  </a:txBody>
                  <a:tcPr marL="68580" marR="68580" marT="0" marB="0" anchor="ctr">
                    <a:solidFill>
                      <a:srgbClr val="4472C4"/>
                    </a:solidFill>
                  </a:tcPr>
                </a:tc>
                <a:tc>
                  <a:txBody>
                    <a:bodyPr/>
                    <a:lstStyle/>
                    <a:p>
                      <a:pPr indent="0" algn="ctr">
                        <a:buNone/>
                      </a:pPr>
                      <a:r>
                        <a:rPr lang="en-US" sz="1400" b="0" dirty="0">
                          <a:latin typeface="黑体" panose="02010609060101010101" pitchFamily="49" charset="-122"/>
                          <a:ea typeface="黑体" panose="02010609060101010101" pitchFamily="49" charset="-122"/>
                          <a:cs typeface="宋体" panose="02010600030101010101" pitchFamily="2" charset="-122"/>
                        </a:rPr>
                        <a:t>str</a:t>
                      </a:r>
                      <a:endParaRPr lang="en-US" altLang="en-US" sz="1400" b="0" dirty="0">
                        <a:latin typeface="黑体" panose="02010609060101010101" pitchFamily="49" charset="-122"/>
                        <a:ea typeface="黑体" panose="02010609060101010101" pitchFamily="49" charset="-122"/>
                        <a:cs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bl>
          </a:graphicData>
        </a:graphic>
      </p:graphicFrame>
      <p:pic>
        <p:nvPicPr>
          <p:cNvPr id="27" name="图形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8735" y="2870216"/>
            <a:ext cx="394636" cy="394636"/>
          </a:xfrm>
          <a:prstGeom prst="rect">
            <a:avLst/>
          </a:prstGeom>
        </p:spPr>
      </p:pic>
      <p:grpSp>
        <p:nvGrpSpPr>
          <p:cNvPr id="4" name="组合 3"/>
          <p:cNvGrpSpPr/>
          <p:nvPr>
            <p:custDataLst>
              <p:tags r:id="rId6"/>
            </p:custDataLst>
          </p:nvPr>
        </p:nvGrpSpPr>
        <p:grpSpPr>
          <a:xfrm>
            <a:off x="6959600" y="1513205"/>
            <a:ext cx="553720" cy="535305"/>
            <a:chOff x="3490295" y="2398129"/>
            <a:chExt cx="1224000" cy="1224000"/>
          </a:xfrm>
          <a:gradFill>
            <a:gsLst>
              <a:gs pos="0">
                <a:srgbClr val="0EC2C2"/>
              </a:gs>
              <a:gs pos="100000">
                <a:srgbClr val="0099C2"/>
              </a:gs>
            </a:gsLst>
            <a:lin ang="5400000" scaled="1"/>
          </a:gradFill>
          <a:effectLst/>
        </p:grpSpPr>
        <p:sp>
          <p:nvSpPr>
            <p:cNvPr id="6" name="椭圆 5"/>
            <p:cNvSpPr/>
            <p:nvPr>
              <p:custDataLst>
                <p:tags r:id="rId7"/>
              </p:custDataLst>
            </p:nvPr>
          </p:nvSpPr>
          <p:spPr>
            <a:xfrm>
              <a:off x="3490295" y="2398129"/>
              <a:ext cx="1224000" cy="1224000"/>
            </a:xfrm>
            <a:prstGeom prst="ellipse">
              <a:avLst/>
            </a:prstGeom>
            <a:solidFill>
              <a:srgbClr val="396A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13" name="Freeform 49"/>
            <p:cNvSpPr>
              <a:spLocks noEditPoints="1"/>
            </p:cNvSpPr>
            <p:nvPr>
              <p:custDataLst>
                <p:tags r:id="rId8"/>
              </p:custDataLst>
            </p:nvPr>
          </p:nvSpPr>
          <p:spPr bwMode="auto">
            <a:xfrm>
              <a:off x="3937374" y="2847410"/>
              <a:ext cx="323850" cy="323850"/>
            </a:xfrm>
            <a:custGeom>
              <a:avLst/>
              <a:gdLst>
                <a:gd name="T0" fmla="*/ 992 w 1017"/>
                <a:gd name="T1" fmla="*/ 1 h 1018"/>
                <a:gd name="T2" fmla="*/ 808 w 1017"/>
                <a:gd name="T3" fmla="*/ 193 h 1018"/>
                <a:gd name="T4" fmla="*/ 732 w 1017"/>
                <a:gd name="T5" fmla="*/ 277 h 1018"/>
                <a:gd name="T6" fmla="*/ 563 w 1017"/>
                <a:gd name="T7" fmla="*/ 447 h 1018"/>
                <a:gd name="T8" fmla="*/ 480 w 1017"/>
                <a:gd name="T9" fmla="*/ 519 h 1018"/>
                <a:gd name="T10" fmla="*/ 222 w 1017"/>
                <a:gd name="T11" fmla="*/ 604 h 1018"/>
                <a:gd name="T12" fmla="*/ 131 w 1017"/>
                <a:gd name="T13" fmla="*/ 672 h 1018"/>
                <a:gd name="T14" fmla="*/ 0 w 1017"/>
                <a:gd name="T15" fmla="*/ 986 h 1018"/>
                <a:gd name="T16" fmla="*/ 46 w 1017"/>
                <a:gd name="T17" fmla="*/ 1014 h 1018"/>
                <a:gd name="T18" fmla="*/ 275 w 1017"/>
                <a:gd name="T19" fmla="*/ 780 h 1018"/>
                <a:gd name="T20" fmla="*/ 505 w 1017"/>
                <a:gd name="T21" fmla="*/ 608 h 1018"/>
                <a:gd name="T22" fmla="*/ 618 w 1017"/>
                <a:gd name="T23" fmla="*/ 625 h 1018"/>
                <a:gd name="T24" fmla="*/ 668 w 1017"/>
                <a:gd name="T25" fmla="*/ 534 h 1018"/>
                <a:gd name="T26" fmla="*/ 864 w 1017"/>
                <a:gd name="T27" fmla="*/ 375 h 1018"/>
                <a:gd name="T28" fmla="*/ 922 w 1017"/>
                <a:gd name="T29" fmla="*/ 287 h 1018"/>
                <a:gd name="T30" fmla="*/ 211 w 1017"/>
                <a:gd name="T31" fmla="*/ 730 h 1018"/>
                <a:gd name="T32" fmla="*/ 211 w 1017"/>
                <a:gd name="T33" fmla="*/ 671 h 1018"/>
                <a:gd name="T34" fmla="*/ 253 w 1017"/>
                <a:gd name="T35" fmla="*/ 706 h 1018"/>
                <a:gd name="T36" fmla="*/ 555 w 1017"/>
                <a:gd name="T37" fmla="*/ 568 h 1018"/>
                <a:gd name="T38" fmla="*/ 566 w 1017"/>
                <a:gd name="T39" fmla="*/ 510 h 1018"/>
                <a:gd name="T40" fmla="*/ 602 w 1017"/>
                <a:gd name="T41" fmla="*/ 554 h 1018"/>
                <a:gd name="T42" fmla="*/ 804 w 1017"/>
                <a:gd name="T43" fmla="*/ 309 h 1018"/>
                <a:gd name="T44" fmla="*/ 826 w 1017"/>
                <a:gd name="T45" fmla="*/ 255 h 1018"/>
                <a:gd name="T46" fmla="*/ 853 w 1017"/>
                <a:gd name="T47" fmla="*/ 304 h 1018"/>
                <a:gd name="T48" fmla="*/ 164 w 1017"/>
                <a:gd name="T49" fmla="*/ 968 h 1018"/>
                <a:gd name="T50" fmla="*/ 191 w 1017"/>
                <a:gd name="T51" fmla="*/ 1018 h 1018"/>
                <a:gd name="T52" fmla="*/ 214 w 1017"/>
                <a:gd name="T53" fmla="*/ 964 h 1018"/>
                <a:gd name="T54" fmla="*/ 321 w 1017"/>
                <a:gd name="T55" fmla="*/ 973 h 1018"/>
                <a:gd name="T56" fmla="*/ 356 w 1017"/>
                <a:gd name="T57" fmla="*/ 1017 h 1018"/>
                <a:gd name="T58" fmla="*/ 367 w 1017"/>
                <a:gd name="T59" fmla="*/ 959 h 1018"/>
                <a:gd name="T60" fmla="*/ 478 w 1017"/>
                <a:gd name="T61" fmla="*/ 980 h 1018"/>
                <a:gd name="T62" fmla="*/ 522 w 1017"/>
                <a:gd name="T63" fmla="*/ 1015 h 1018"/>
                <a:gd name="T64" fmla="*/ 522 w 1017"/>
                <a:gd name="T65" fmla="*/ 957 h 1018"/>
                <a:gd name="T66" fmla="*/ 637 w 1017"/>
                <a:gd name="T67" fmla="*/ 986 h 1018"/>
                <a:gd name="T68" fmla="*/ 686 w 1017"/>
                <a:gd name="T69" fmla="*/ 1013 h 1018"/>
                <a:gd name="T70" fmla="*/ 674 w 1017"/>
                <a:gd name="T71" fmla="*/ 955 h 1018"/>
                <a:gd name="T72" fmla="*/ 795 w 1017"/>
                <a:gd name="T73" fmla="*/ 986 h 1018"/>
                <a:gd name="T74" fmla="*/ 849 w 1017"/>
                <a:gd name="T75" fmla="*/ 1009 h 1018"/>
                <a:gd name="T76" fmla="*/ 826 w 1017"/>
                <a:gd name="T77" fmla="*/ 954 h 1018"/>
                <a:gd name="T78" fmla="*/ 955 w 1017"/>
                <a:gd name="T79" fmla="*/ 993 h 1018"/>
                <a:gd name="T80" fmla="*/ 1012 w 1017"/>
                <a:gd name="T81" fmla="*/ 1005 h 1018"/>
                <a:gd name="T82" fmla="*/ 986 w 1017"/>
                <a:gd name="T83" fmla="*/ 954 h 1018"/>
                <a:gd name="T84" fmla="*/ 61 w 1017"/>
                <a:gd name="T85" fmla="*/ 815 h 1018"/>
                <a:gd name="T86" fmla="*/ 2 w 1017"/>
                <a:gd name="T87" fmla="*/ 815 h 1018"/>
                <a:gd name="T88" fmla="*/ 31 w 1017"/>
                <a:gd name="T89" fmla="*/ 700 h 1018"/>
                <a:gd name="T90" fmla="*/ 58 w 1017"/>
                <a:gd name="T91" fmla="*/ 650 h 1018"/>
                <a:gd name="T92" fmla="*/ 0 w 1017"/>
                <a:gd name="T93" fmla="*/ 662 h 1018"/>
                <a:gd name="T94" fmla="*/ 31 w 1017"/>
                <a:gd name="T95" fmla="*/ 541 h 1018"/>
                <a:gd name="T96" fmla="*/ 54 w 1017"/>
                <a:gd name="T97" fmla="*/ 486 h 1018"/>
                <a:gd name="T98" fmla="*/ 0 w 1017"/>
                <a:gd name="T99" fmla="*/ 509 h 1018"/>
                <a:gd name="T100" fmla="*/ 38 w 1017"/>
                <a:gd name="T101" fmla="*/ 381 h 1018"/>
                <a:gd name="T102" fmla="*/ 50 w 1017"/>
                <a:gd name="T103" fmla="*/ 324 h 1018"/>
                <a:gd name="T104" fmla="*/ 0 w 1017"/>
                <a:gd name="T105" fmla="*/ 350 h 1018"/>
                <a:gd name="T106" fmla="*/ 44 w 1017"/>
                <a:gd name="T107" fmla="*/ 220 h 1018"/>
                <a:gd name="T108" fmla="*/ 44 w 1017"/>
                <a:gd name="T109" fmla="*/ 162 h 1018"/>
                <a:gd name="T110" fmla="*/ 0 w 1017"/>
                <a:gd name="T111" fmla="*/ 198 h 1018"/>
                <a:gd name="T112" fmla="*/ 50 w 1017"/>
                <a:gd name="T113" fmla="*/ 58 h 1018"/>
                <a:gd name="T114" fmla="*/ 38 w 1017"/>
                <a:gd name="T115" fmla="*/ 1 h 1018"/>
                <a:gd name="T116" fmla="*/ 2 w 1017"/>
                <a:gd name="T117" fmla="*/ 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1012" y="50"/>
                  </a:moveTo>
                  <a:lnTo>
                    <a:pt x="1012" y="50"/>
                  </a:lnTo>
                  <a:lnTo>
                    <a:pt x="1015" y="44"/>
                  </a:lnTo>
                  <a:lnTo>
                    <a:pt x="1017" y="38"/>
                  </a:lnTo>
                  <a:lnTo>
                    <a:pt x="1017" y="31"/>
                  </a:lnTo>
                  <a:lnTo>
                    <a:pt x="1017" y="26"/>
                  </a:lnTo>
                  <a:lnTo>
                    <a:pt x="1015" y="20"/>
                  </a:lnTo>
                  <a:lnTo>
                    <a:pt x="1012" y="14"/>
                  </a:lnTo>
                  <a:lnTo>
                    <a:pt x="1009" y="10"/>
                  </a:lnTo>
                  <a:lnTo>
                    <a:pt x="1003" y="6"/>
                  </a:lnTo>
                  <a:lnTo>
                    <a:pt x="1003" y="6"/>
                  </a:lnTo>
                  <a:lnTo>
                    <a:pt x="998" y="2"/>
                  </a:lnTo>
                  <a:lnTo>
                    <a:pt x="992" y="1"/>
                  </a:lnTo>
                  <a:lnTo>
                    <a:pt x="985" y="0"/>
                  </a:lnTo>
                  <a:lnTo>
                    <a:pt x="980" y="1"/>
                  </a:lnTo>
                  <a:lnTo>
                    <a:pt x="973" y="2"/>
                  </a:lnTo>
                  <a:lnTo>
                    <a:pt x="968" y="6"/>
                  </a:lnTo>
                  <a:lnTo>
                    <a:pt x="964" y="10"/>
                  </a:lnTo>
                  <a:lnTo>
                    <a:pt x="959" y="14"/>
                  </a:lnTo>
                  <a:lnTo>
                    <a:pt x="841" y="192"/>
                  </a:lnTo>
                  <a:lnTo>
                    <a:pt x="841" y="192"/>
                  </a:lnTo>
                  <a:lnTo>
                    <a:pt x="834" y="191"/>
                  </a:lnTo>
                  <a:lnTo>
                    <a:pt x="826" y="191"/>
                  </a:lnTo>
                  <a:lnTo>
                    <a:pt x="826" y="191"/>
                  </a:lnTo>
                  <a:lnTo>
                    <a:pt x="817" y="191"/>
                  </a:lnTo>
                  <a:lnTo>
                    <a:pt x="808" y="193"/>
                  </a:lnTo>
                  <a:lnTo>
                    <a:pt x="799" y="196"/>
                  </a:lnTo>
                  <a:lnTo>
                    <a:pt x="790" y="199"/>
                  </a:lnTo>
                  <a:lnTo>
                    <a:pt x="781" y="203"/>
                  </a:lnTo>
                  <a:lnTo>
                    <a:pt x="774" y="207"/>
                  </a:lnTo>
                  <a:lnTo>
                    <a:pt x="766" y="213"/>
                  </a:lnTo>
                  <a:lnTo>
                    <a:pt x="760" y="219"/>
                  </a:lnTo>
                  <a:lnTo>
                    <a:pt x="753" y="226"/>
                  </a:lnTo>
                  <a:lnTo>
                    <a:pt x="748" y="233"/>
                  </a:lnTo>
                  <a:lnTo>
                    <a:pt x="743" y="241"/>
                  </a:lnTo>
                  <a:lnTo>
                    <a:pt x="738" y="249"/>
                  </a:lnTo>
                  <a:lnTo>
                    <a:pt x="736" y="258"/>
                  </a:lnTo>
                  <a:lnTo>
                    <a:pt x="733" y="267"/>
                  </a:lnTo>
                  <a:lnTo>
                    <a:pt x="732" y="277"/>
                  </a:lnTo>
                  <a:lnTo>
                    <a:pt x="731" y="287"/>
                  </a:lnTo>
                  <a:lnTo>
                    <a:pt x="731" y="287"/>
                  </a:lnTo>
                  <a:lnTo>
                    <a:pt x="732" y="294"/>
                  </a:lnTo>
                  <a:lnTo>
                    <a:pt x="733" y="302"/>
                  </a:lnTo>
                  <a:lnTo>
                    <a:pt x="736" y="316"/>
                  </a:lnTo>
                  <a:lnTo>
                    <a:pt x="623" y="461"/>
                  </a:lnTo>
                  <a:lnTo>
                    <a:pt x="623" y="461"/>
                  </a:lnTo>
                  <a:lnTo>
                    <a:pt x="612" y="454"/>
                  </a:lnTo>
                  <a:lnTo>
                    <a:pt x="599" y="450"/>
                  </a:lnTo>
                  <a:lnTo>
                    <a:pt x="586" y="447"/>
                  </a:lnTo>
                  <a:lnTo>
                    <a:pt x="572" y="446"/>
                  </a:lnTo>
                  <a:lnTo>
                    <a:pt x="572" y="446"/>
                  </a:lnTo>
                  <a:lnTo>
                    <a:pt x="563" y="447"/>
                  </a:lnTo>
                  <a:lnTo>
                    <a:pt x="554" y="448"/>
                  </a:lnTo>
                  <a:lnTo>
                    <a:pt x="545" y="450"/>
                  </a:lnTo>
                  <a:lnTo>
                    <a:pt x="537" y="453"/>
                  </a:lnTo>
                  <a:lnTo>
                    <a:pt x="528" y="456"/>
                  </a:lnTo>
                  <a:lnTo>
                    <a:pt x="521" y="462"/>
                  </a:lnTo>
                  <a:lnTo>
                    <a:pt x="513" y="467"/>
                  </a:lnTo>
                  <a:lnTo>
                    <a:pt x="507" y="472"/>
                  </a:lnTo>
                  <a:lnTo>
                    <a:pt x="500" y="479"/>
                  </a:lnTo>
                  <a:lnTo>
                    <a:pt x="495" y="486"/>
                  </a:lnTo>
                  <a:lnTo>
                    <a:pt x="490" y="494"/>
                  </a:lnTo>
                  <a:lnTo>
                    <a:pt x="486" y="501"/>
                  </a:lnTo>
                  <a:lnTo>
                    <a:pt x="483" y="510"/>
                  </a:lnTo>
                  <a:lnTo>
                    <a:pt x="480" y="519"/>
                  </a:lnTo>
                  <a:lnTo>
                    <a:pt x="479" y="528"/>
                  </a:lnTo>
                  <a:lnTo>
                    <a:pt x="478" y="537"/>
                  </a:lnTo>
                  <a:lnTo>
                    <a:pt x="297" y="642"/>
                  </a:lnTo>
                  <a:lnTo>
                    <a:pt x="297" y="642"/>
                  </a:lnTo>
                  <a:lnTo>
                    <a:pt x="291" y="633"/>
                  </a:lnTo>
                  <a:lnTo>
                    <a:pt x="282" y="627"/>
                  </a:lnTo>
                  <a:lnTo>
                    <a:pt x="274" y="620"/>
                  </a:lnTo>
                  <a:lnTo>
                    <a:pt x="265" y="615"/>
                  </a:lnTo>
                  <a:lnTo>
                    <a:pt x="256" y="611"/>
                  </a:lnTo>
                  <a:lnTo>
                    <a:pt x="245" y="608"/>
                  </a:lnTo>
                  <a:lnTo>
                    <a:pt x="234" y="605"/>
                  </a:lnTo>
                  <a:lnTo>
                    <a:pt x="222" y="604"/>
                  </a:lnTo>
                  <a:lnTo>
                    <a:pt x="222" y="604"/>
                  </a:lnTo>
                  <a:lnTo>
                    <a:pt x="213" y="605"/>
                  </a:lnTo>
                  <a:lnTo>
                    <a:pt x="203" y="606"/>
                  </a:lnTo>
                  <a:lnTo>
                    <a:pt x="194" y="609"/>
                  </a:lnTo>
                  <a:lnTo>
                    <a:pt x="186" y="612"/>
                  </a:lnTo>
                  <a:lnTo>
                    <a:pt x="177" y="616"/>
                  </a:lnTo>
                  <a:lnTo>
                    <a:pt x="170" y="620"/>
                  </a:lnTo>
                  <a:lnTo>
                    <a:pt x="162" y="627"/>
                  </a:lnTo>
                  <a:lnTo>
                    <a:pt x="155" y="632"/>
                  </a:lnTo>
                  <a:lnTo>
                    <a:pt x="149" y="640"/>
                  </a:lnTo>
                  <a:lnTo>
                    <a:pt x="144" y="647"/>
                  </a:lnTo>
                  <a:lnTo>
                    <a:pt x="139" y="655"/>
                  </a:lnTo>
                  <a:lnTo>
                    <a:pt x="134" y="663"/>
                  </a:lnTo>
                  <a:lnTo>
                    <a:pt x="131" y="672"/>
                  </a:lnTo>
                  <a:lnTo>
                    <a:pt x="129" y="681"/>
                  </a:lnTo>
                  <a:lnTo>
                    <a:pt x="128" y="690"/>
                  </a:lnTo>
                  <a:lnTo>
                    <a:pt x="127" y="700"/>
                  </a:lnTo>
                  <a:lnTo>
                    <a:pt x="127" y="700"/>
                  </a:lnTo>
                  <a:lnTo>
                    <a:pt x="128" y="715"/>
                  </a:lnTo>
                  <a:lnTo>
                    <a:pt x="132" y="730"/>
                  </a:lnTo>
                  <a:lnTo>
                    <a:pt x="138" y="743"/>
                  </a:lnTo>
                  <a:lnTo>
                    <a:pt x="145" y="756"/>
                  </a:lnTo>
                  <a:lnTo>
                    <a:pt x="6" y="969"/>
                  </a:lnTo>
                  <a:lnTo>
                    <a:pt x="6" y="969"/>
                  </a:lnTo>
                  <a:lnTo>
                    <a:pt x="2" y="975"/>
                  </a:lnTo>
                  <a:lnTo>
                    <a:pt x="0" y="981"/>
                  </a:lnTo>
                  <a:lnTo>
                    <a:pt x="0" y="986"/>
                  </a:lnTo>
                  <a:lnTo>
                    <a:pt x="0" y="993"/>
                  </a:lnTo>
                  <a:lnTo>
                    <a:pt x="2" y="998"/>
                  </a:lnTo>
                  <a:lnTo>
                    <a:pt x="6" y="1003"/>
                  </a:lnTo>
                  <a:lnTo>
                    <a:pt x="9" y="1009"/>
                  </a:lnTo>
                  <a:lnTo>
                    <a:pt x="14" y="1013"/>
                  </a:lnTo>
                  <a:lnTo>
                    <a:pt x="14" y="1013"/>
                  </a:lnTo>
                  <a:lnTo>
                    <a:pt x="19" y="1015"/>
                  </a:lnTo>
                  <a:lnTo>
                    <a:pt x="23" y="1016"/>
                  </a:lnTo>
                  <a:lnTo>
                    <a:pt x="27" y="1017"/>
                  </a:lnTo>
                  <a:lnTo>
                    <a:pt x="31" y="1018"/>
                  </a:lnTo>
                  <a:lnTo>
                    <a:pt x="31" y="1018"/>
                  </a:lnTo>
                  <a:lnTo>
                    <a:pt x="40" y="1017"/>
                  </a:lnTo>
                  <a:lnTo>
                    <a:pt x="46" y="1014"/>
                  </a:lnTo>
                  <a:lnTo>
                    <a:pt x="53" y="1010"/>
                  </a:lnTo>
                  <a:lnTo>
                    <a:pt x="58" y="1003"/>
                  </a:lnTo>
                  <a:lnTo>
                    <a:pt x="198" y="792"/>
                  </a:lnTo>
                  <a:lnTo>
                    <a:pt x="198" y="792"/>
                  </a:lnTo>
                  <a:lnTo>
                    <a:pt x="210" y="794"/>
                  </a:lnTo>
                  <a:lnTo>
                    <a:pt x="222" y="795"/>
                  </a:lnTo>
                  <a:lnTo>
                    <a:pt x="222" y="795"/>
                  </a:lnTo>
                  <a:lnTo>
                    <a:pt x="232" y="795"/>
                  </a:lnTo>
                  <a:lnTo>
                    <a:pt x="242" y="793"/>
                  </a:lnTo>
                  <a:lnTo>
                    <a:pt x="250" y="791"/>
                  </a:lnTo>
                  <a:lnTo>
                    <a:pt x="259" y="788"/>
                  </a:lnTo>
                  <a:lnTo>
                    <a:pt x="267" y="785"/>
                  </a:lnTo>
                  <a:lnTo>
                    <a:pt x="275" y="780"/>
                  </a:lnTo>
                  <a:lnTo>
                    <a:pt x="282" y="775"/>
                  </a:lnTo>
                  <a:lnTo>
                    <a:pt x="289" y="769"/>
                  </a:lnTo>
                  <a:lnTo>
                    <a:pt x="294" y="762"/>
                  </a:lnTo>
                  <a:lnTo>
                    <a:pt x="301" y="756"/>
                  </a:lnTo>
                  <a:lnTo>
                    <a:pt x="305" y="748"/>
                  </a:lnTo>
                  <a:lnTo>
                    <a:pt x="309" y="740"/>
                  </a:lnTo>
                  <a:lnTo>
                    <a:pt x="313" y="731"/>
                  </a:lnTo>
                  <a:lnTo>
                    <a:pt x="315" y="722"/>
                  </a:lnTo>
                  <a:lnTo>
                    <a:pt x="317" y="714"/>
                  </a:lnTo>
                  <a:lnTo>
                    <a:pt x="318" y="704"/>
                  </a:lnTo>
                  <a:lnTo>
                    <a:pt x="497" y="599"/>
                  </a:lnTo>
                  <a:lnTo>
                    <a:pt x="497" y="599"/>
                  </a:lnTo>
                  <a:lnTo>
                    <a:pt x="505" y="608"/>
                  </a:lnTo>
                  <a:lnTo>
                    <a:pt x="512" y="614"/>
                  </a:lnTo>
                  <a:lnTo>
                    <a:pt x="521" y="620"/>
                  </a:lnTo>
                  <a:lnTo>
                    <a:pt x="530" y="626"/>
                  </a:lnTo>
                  <a:lnTo>
                    <a:pt x="540" y="630"/>
                  </a:lnTo>
                  <a:lnTo>
                    <a:pt x="551" y="633"/>
                  </a:lnTo>
                  <a:lnTo>
                    <a:pt x="561" y="635"/>
                  </a:lnTo>
                  <a:lnTo>
                    <a:pt x="572" y="637"/>
                  </a:lnTo>
                  <a:lnTo>
                    <a:pt x="572" y="637"/>
                  </a:lnTo>
                  <a:lnTo>
                    <a:pt x="582" y="635"/>
                  </a:lnTo>
                  <a:lnTo>
                    <a:pt x="591" y="634"/>
                  </a:lnTo>
                  <a:lnTo>
                    <a:pt x="601" y="632"/>
                  </a:lnTo>
                  <a:lnTo>
                    <a:pt x="610" y="629"/>
                  </a:lnTo>
                  <a:lnTo>
                    <a:pt x="618" y="625"/>
                  </a:lnTo>
                  <a:lnTo>
                    <a:pt x="626" y="620"/>
                  </a:lnTo>
                  <a:lnTo>
                    <a:pt x="633" y="615"/>
                  </a:lnTo>
                  <a:lnTo>
                    <a:pt x="640" y="609"/>
                  </a:lnTo>
                  <a:lnTo>
                    <a:pt x="646" y="602"/>
                  </a:lnTo>
                  <a:lnTo>
                    <a:pt x="652" y="595"/>
                  </a:lnTo>
                  <a:lnTo>
                    <a:pt x="656" y="586"/>
                  </a:lnTo>
                  <a:lnTo>
                    <a:pt x="660" y="579"/>
                  </a:lnTo>
                  <a:lnTo>
                    <a:pt x="663" y="569"/>
                  </a:lnTo>
                  <a:lnTo>
                    <a:pt x="666" y="560"/>
                  </a:lnTo>
                  <a:lnTo>
                    <a:pt x="668" y="551"/>
                  </a:lnTo>
                  <a:lnTo>
                    <a:pt x="668" y="541"/>
                  </a:lnTo>
                  <a:lnTo>
                    <a:pt x="668" y="541"/>
                  </a:lnTo>
                  <a:lnTo>
                    <a:pt x="668" y="534"/>
                  </a:lnTo>
                  <a:lnTo>
                    <a:pt x="667" y="526"/>
                  </a:lnTo>
                  <a:lnTo>
                    <a:pt x="663" y="512"/>
                  </a:lnTo>
                  <a:lnTo>
                    <a:pt x="777" y="367"/>
                  </a:lnTo>
                  <a:lnTo>
                    <a:pt x="777" y="367"/>
                  </a:lnTo>
                  <a:lnTo>
                    <a:pt x="788" y="374"/>
                  </a:lnTo>
                  <a:lnTo>
                    <a:pt x="801" y="378"/>
                  </a:lnTo>
                  <a:lnTo>
                    <a:pt x="814" y="381"/>
                  </a:lnTo>
                  <a:lnTo>
                    <a:pt x="826" y="382"/>
                  </a:lnTo>
                  <a:lnTo>
                    <a:pt x="826" y="382"/>
                  </a:lnTo>
                  <a:lnTo>
                    <a:pt x="837" y="381"/>
                  </a:lnTo>
                  <a:lnTo>
                    <a:pt x="846" y="380"/>
                  </a:lnTo>
                  <a:lnTo>
                    <a:pt x="855" y="378"/>
                  </a:lnTo>
                  <a:lnTo>
                    <a:pt x="864" y="375"/>
                  </a:lnTo>
                  <a:lnTo>
                    <a:pt x="873" y="370"/>
                  </a:lnTo>
                  <a:lnTo>
                    <a:pt x="880" y="366"/>
                  </a:lnTo>
                  <a:lnTo>
                    <a:pt x="888" y="360"/>
                  </a:lnTo>
                  <a:lnTo>
                    <a:pt x="894" y="354"/>
                  </a:lnTo>
                  <a:lnTo>
                    <a:pt x="900" y="347"/>
                  </a:lnTo>
                  <a:lnTo>
                    <a:pt x="906" y="340"/>
                  </a:lnTo>
                  <a:lnTo>
                    <a:pt x="911" y="332"/>
                  </a:lnTo>
                  <a:lnTo>
                    <a:pt x="914" y="323"/>
                  </a:lnTo>
                  <a:lnTo>
                    <a:pt x="918" y="315"/>
                  </a:lnTo>
                  <a:lnTo>
                    <a:pt x="921" y="306"/>
                  </a:lnTo>
                  <a:lnTo>
                    <a:pt x="922" y="296"/>
                  </a:lnTo>
                  <a:lnTo>
                    <a:pt x="922" y="287"/>
                  </a:lnTo>
                  <a:lnTo>
                    <a:pt x="922" y="287"/>
                  </a:lnTo>
                  <a:lnTo>
                    <a:pt x="922" y="277"/>
                  </a:lnTo>
                  <a:lnTo>
                    <a:pt x="921" y="269"/>
                  </a:lnTo>
                  <a:lnTo>
                    <a:pt x="919" y="260"/>
                  </a:lnTo>
                  <a:lnTo>
                    <a:pt x="916" y="252"/>
                  </a:lnTo>
                  <a:lnTo>
                    <a:pt x="912" y="244"/>
                  </a:lnTo>
                  <a:lnTo>
                    <a:pt x="908" y="237"/>
                  </a:lnTo>
                  <a:lnTo>
                    <a:pt x="903" y="230"/>
                  </a:lnTo>
                  <a:lnTo>
                    <a:pt x="897" y="223"/>
                  </a:lnTo>
                  <a:lnTo>
                    <a:pt x="1012" y="50"/>
                  </a:lnTo>
                  <a:close/>
                  <a:moveTo>
                    <a:pt x="222" y="732"/>
                  </a:moveTo>
                  <a:lnTo>
                    <a:pt x="222" y="732"/>
                  </a:lnTo>
                  <a:lnTo>
                    <a:pt x="216" y="731"/>
                  </a:lnTo>
                  <a:lnTo>
                    <a:pt x="211" y="730"/>
                  </a:lnTo>
                  <a:lnTo>
                    <a:pt x="205" y="727"/>
                  </a:lnTo>
                  <a:lnTo>
                    <a:pt x="200" y="722"/>
                  </a:lnTo>
                  <a:lnTo>
                    <a:pt x="197" y="718"/>
                  </a:lnTo>
                  <a:lnTo>
                    <a:pt x="193" y="713"/>
                  </a:lnTo>
                  <a:lnTo>
                    <a:pt x="191" y="706"/>
                  </a:lnTo>
                  <a:lnTo>
                    <a:pt x="191" y="700"/>
                  </a:lnTo>
                  <a:lnTo>
                    <a:pt x="191" y="700"/>
                  </a:lnTo>
                  <a:lnTo>
                    <a:pt x="191" y="693"/>
                  </a:lnTo>
                  <a:lnTo>
                    <a:pt x="193" y="688"/>
                  </a:lnTo>
                  <a:lnTo>
                    <a:pt x="197" y="683"/>
                  </a:lnTo>
                  <a:lnTo>
                    <a:pt x="200" y="677"/>
                  </a:lnTo>
                  <a:lnTo>
                    <a:pt x="205" y="674"/>
                  </a:lnTo>
                  <a:lnTo>
                    <a:pt x="211" y="671"/>
                  </a:lnTo>
                  <a:lnTo>
                    <a:pt x="216" y="669"/>
                  </a:lnTo>
                  <a:lnTo>
                    <a:pt x="222" y="669"/>
                  </a:lnTo>
                  <a:lnTo>
                    <a:pt x="222" y="669"/>
                  </a:lnTo>
                  <a:lnTo>
                    <a:pt x="229" y="669"/>
                  </a:lnTo>
                  <a:lnTo>
                    <a:pt x="235" y="671"/>
                  </a:lnTo>
                  <a:lnTo>
                    <a:pt x="241" y="674"/>
                  </a:lnTo>
                  <a:lnTo>
                    <a:pt x="245" y="677"/>
                  </a:lnTo>
                  <a:lnTo>
                    <a:pt x="249" y="683"/>
                  </a:lnTo>
                  <a:lnTo>
                    <a:pt x="252" y="688"/>
                  </a:lnTo>
                  <a:lnTo>
                    <a:pt x="253" y="693"/>
                  </a:lnTo>
                  <a:lnTo>
                    <a:pt x="255" y="700"/>
                  </a:lnTo>
                  <a:lnTo>
                    <a:pt x="255" y="700"/>
                  </a:lnTo>
                  <a:lnTo>
                    <a:pt x="253" y="706"/>
                  </a:lnTo>
                  <a:lnTo>
                    <a:pt x="252" y="713"/>
                  </a:lnTo>
                  <a:lnTo>
                    <a:pt x="249" y="718"/>
                  </a:lnTo>
                  <a:lnTo>
                    <a:pt x="245" y="722"/>
                  </a:lnTo>
                  <a:lnTo>
                    <a:pt x="241" y="727"/>
                  </a:lnTo>
                  <a:lnTo>
                    <a:pt x="235" y="730"/>
                  </a:lnTo>
                  <a:lnTo>
                    <a:pt x="229" y="731"/>
                  </a:lnTo>
                  <a:lnTo>
                    <a:pt x="222" y="732"/>
                  </a:lnTo>
                  <a:lnTo>
                    <a:pt x="222" y="732"/>
                  </a:lnTo>
                  <a:close/>
                  <a:moveTo>
                    <a:pt x="572" y="573"/>
                  </a:moveTo>
                  <a:lnTo>
                    <a:pt x="572" y="573"/>
                  </a:lnTo>
                  <a:lnTo>
                    <a:pt x="566" y="572"/>
                  </a:lnTo>
                  <a:lnTo>
                    <a:pt x="560" y="570"/>
                  </a:lnTo>
                  <a:lnTo>
                    <a:pt x="555" y="568"/>
                  </a:lnTo>
                  <a:lnTo>
                    <a:pt x="550" y="564"/>
                  </a:lnTo>
                  <a:lnTo>
                    <a:pt x="546" y="559"/>
                  </a:lnTo>
                  <a:lnTo>
                    <a:pt x="543" y="554"/>
                  </a:lnTo>
                  <a:lnTo>
                    <a:pt x="541" y="547"/>
                  </a:lnTo>
                  <a:lnTo>
                    <a:pt x="541" y="541"/>
                  </a:lnTo>
                  <a:lnTo>
                    <a:pt x="541" y="541"/>
                  </a:lnTo>
                  <a:lnTo>
                    <a:pt x="541" y="535"/>
                  </a:lnTo>
                  <a:lnTo>
                    <a:pt x="543" y="528"/>
                  </a:lnTo>
                  <a:lnTo>
                    <a:pt x="546" y="523"/>
                  </a:lnTo>
                  <a:lnTo>
                    <a:pt x="550" y="519"/>
                  </a:lnTo>
                  <a:lnTo>
                    <a:pt x="555" y="514"/>
                  </a:lnTo>
                  <a:lnTo>
                    <a:pt x="560" y="512"/>
                  </a:lnTo>
                  <a:lnTo>
                    <a:pt x="566" y="510"/>
                  </a:lnTo>
                  <a:lnTo>
                    <a:pt x="572" y="509"/>
                  </a:lnTo>
                  <a:lnTo>
                    <a:pt x="572" y="509"/>
                  </a:lnTo>
                  <a:lnTo>
                    <a:pt x="579" y="510"/>
                  </a:lnTo>
                  <a:lnTo>
                    <a:pt x="585" y="512"/>
                  </a:lnTo>
                  <a:lnTo>
                    <a:pt x="590" y="514"/>
                  </a:lnTo>
                  <a:lnTo>
                    <a:pt x="595" y="519"/>
                  </a:lnTo>
                  <a:lnTo>
                    <a:pt x="599" y="523"/>
                  </a:lnTo>
                  <a:lnTo>
                    <a:pt x="602" y="528"/>
                  </a:lnTo>
                  <a:lnTo>
                    <a:pt x="603" y="535"/>
                  </a:lnTo>
                  <a:lnTo>
                    <a:pt x="604" y="541"/>
                  </a:lnTo>
                  <a:lnTo>
                    <a:pt x="604" y="541"/>
                  </a:lnTo>
                  <a:lnTo>
                    <a:pt x="603" y="547"/>
                  </a:lnTo>
                  <a:lnTo>
                    <a:pt x="602" y="554"/>
                  </a:lnTo>
                  <a:lnTo>
                    <a:pt x="599" y="559"/>
                  </a:lnTo>
                  <a:lnTo>
                    <a:pt x="595" y="564"/>
                  </a:lnTo>
                  <a:lnTo>
                    <a:pt x="590" y="568"/>
                  </a:lnTo>
                  <a:lnTo>
                    <a:pt x="585" y="570"/>
                  </a:lnTo>
                  <a:lnTo>
                    <a:pt x="579" y="572"/>
                  </a:lnTo>
                  <a:lnTo>
                    <a:pt x="572" y="573"/>
                  </a:lnTo>
                  <a:lnTo>
                    <a:pt x="572" y="573"/>
                  </a:lnTo>
                  <a:close/>
                  <a:moveTo>
                    <a:pt x="826" y="318"/>
                  </a:moveTo>
                  <a:lnTo>
                    <a:pt x="826" y="318"/>
                  </a:lnTo>
                  <a:lnTo>
                    <a:pt x="820" y="318"/>
                  </a:lnTo>
                  <a:lnTo>
                    <a:pt x="815" y="316"/>
                  </a:lnTo>
                  <a:lnTo>
                    <a:pt x="809" y="313"/>
                  </a:lnTo>
                  <a:lnTo>
                    <a:pt x="804" y="309"/>
                  </a:lnTo>
                  <a:lnTo>
                    <a:pt x="801" y="304"/>
                  </a:lnTo>
                  <a:lnTo>
                    <a:pt x="797" y="299"/>
                  </a:lnTo>
                  <a:lnTo>
                    <a:pt x="795" y="293"/>
                  </a:lnTo>
                  <a:lnTo>
                    <a:pt x="795" y="287"/>
                  </a:lnTo>
                  <a:lnTo>
                    <a:pt x="795" y="287"/>
                  </a:lnTo>
                  <a:lnTo>
                    <a:pt x="795" y="280"/>
                  </a:lnTo>
                  <a:lnTo>
                    <a:pt x="797" y="274"/>
                  </a:lnTo>
                  <a:lnTo>
                    <a:pt x="801" y="269"/>
                  </a:lnTo>
                  <a:lnTo>
                    <a:pt x="804" y="264"/>
                  </a:lnTo>
                  <a:lnTo>
                    <a:pt x="809" y="260"/>
                  </a:lnTo>
                  <a:lnTo>
                    <a:pt x="815" y="258"/>
                  </a:lnTo>
                  <a:lnTo>
                    <a:pt x="820" y="256"/>
                  </a:lnTo>
                  <a:lnTo>
                    <a:pt x="826" y="255"/>
                  </a:lnTo>
                  <a:lnTo>
                    <a:pt x="826" y="255"/>
                  </a:lnTo>
                  <a:lnTo>
                    <a:pt x="833" y="256"/>
                  </a:lnTo>
                  <a:lnTo>
                    <a:pt x="839" y="258"/>
                  </a:lnTo>
                  <a:lnTo>
                    <a:pt x="845" y="260"/>
                  </a:lnTo>
                  <a:lnTo>
                    <a:pt x="849" y="264"/>
                  </a:lnTo>
                  <a:lnTo>
                    <a:pt x="853" y="269"/>
                  </a:lnTo>
                  <a:lnTo>
                    <a:pt x="856" y="274"/>
                  </a:lnTo>
                  <a:lnTo>
                    <a:pt x="858" y="280"/>
                  </a:lnTo>
                  <a:lnTo>
                    <a:pt x="859" y="287"/>
                  </a:lnTo>
                  <a:lnTo>
                    <a:pt x="859" y="287"/>
                  </a:lnTo>
                  <a:lnTo>
                    <a:pt x="858" y="293"/>
                  </a:lnTo>
                  <a:lnTo>
                    <a:pt x="856" y="299"/>
                  </a:lnTo>
                  <a:lnTo>
                    <a:pt x="853" y="304"/>
                  </a:lnTo>
                  <a:lnTo>
                    <a:pt x="849" y="309"/>
                  </a:lnTo>
                  <a:lnTo>
                    <a:pt x="845" y="313"/>
                  </a:lnTo>
                  <a:lnTo>
                    <a:pt x="839" y="316"/>
                  </a:lnTo>
                  <a:lnTo>
                    <a:pt x="833" y="318"/>
                  </a:lnTo>
                  <a:lnTo>
                    <a:pt x="826" y="318"/>
                  </a:lnTo>
                  <a:lnTo>
                    <a:pt x="826" y="318"/>
                  </a:lnTo>
                  <a:close/>
                  <a:moveTo>
                    <a:pt x="191" y="954"/>
                  </a:moveTo>
                  <a:lnTo>
                    <a:pt x="191" y="954"/>
                  </a:lnTo>
                  <a:lnTo>
                    <a:pt x="185" y="955"/>
                  </a:lnTo>
                  <a:lnTo>
                    <a:pt x="178" y="957"/>
                  </a:lnTo>
                  <a:lnTo>
                    <a:pt x="173" y="959"/>
                  </a:lnTo>
                  <a:lnTo>
                    <a:pt x="169" y="964"/>
                  </a:lnTo>
                  <a:lnTo>
                    <a:pt x="164" y="968"/>
                  </a:lnTo>
                  <a:lnTo>
                    <a:pt x="161" y="973"/>
                  </a:lnTo>
                  <a:lnTo>
                    <a:pt x="160" y="980"/>
                  </a:lnTo>
                  <a:lnTo>
                    <a:pt x="159" y="986"/>
                  </a:lnTo>
                  <a:lnTo>
                    <a:pt x="159" y="986"/>
                  </a:lnTo>
                  <a:lnTo>
                    <a:pt x="160" y="993"/>
                  </a:lnTo>
                  <a:lnTo>
                    <a:pt x="161" y="999"/>
                  </a:lnTo>
                  <a:lnTo>
                    <a:pt x="164" y="1005"/>
                  </a:lnTo>
                  <a:lnTo>
                    <a:pt x="169" y="1009"/>
                  </a:lnTo>
                  <a:lnTo>
                    <a:pt x="173" y="1013"/>
                  </a:lnTo>
                  <a:lnTo>
                    <a:pt x="178" y="1015"/>
                  </a:lnTo>
                  <a:lnTo>
                    <a:pt x="185" y="1017"/>
                  </a:lnTo>
                  <a:lnTo>
                    <a:pt x="191" y="1018"/>
                  </a:lnTo>
                  <a:lnTo>
                    <a:pt x="191" y="1018"/>
                  </a:lnTo>
                  <a:lnTo>
                    <a:pt x="198" y="1017"/>
                  </a:lnTo>
                  <a:lnTo>
                    <a:pt x="203" y="1015"/>
                  </a:lnTo>
                  <a:lnTo>
                    <a:pt x="208" y="1013"/>
                  </a:lnTo>
                  <a:lnTo>
                    <a:pt x="214" y="1009"/>
                  </a:lnTo>
                  <a:lnTo>
                    <a:pt x="217" y="1005"/>
                  </a:lnTo>
                  <a:lnTo>
                    <a:pt x="220" y="999"/>
                  </a:lnTo>
                  <a:lnTo>
                    <a:pt x="222" y="993"/>
                  </a:lnTo>
                  <a:lnTo>
                    <a:pt x="222" y="986"/>
                  </a:lnTo>
                  <a:lnTo>
                    <a:pt x="222" y="986"/>
                  </a:lnTo>
                  <a:lnTo>
                    <a:pt x="222" y="980"/>
                  </a:lnTo>
                  <a:lnTo>
                    <a:pt x="220" y="973"/>
                  </a:lnTo>
                  <a:lnTo>
                    <a:pt x="217" y="968"/>
                  </a:lnTo>
                  <a:lnTo>
                    <a:pt x="214" y="964"/>
                  </a:lnTo>
                  <a:lnTo>
                    <a:pt x="208" y="959"/>
                  </a:lnTo>
                  <a:lnTo>
                    <a:pt x="203" y="957"/>
                  </a:lnTo>
                  <a:lnTo>
                    <a:pt x="198" y="955"/>
                  </a:lnTo>
                  <a:lnTo>
                    <a:pt x="191" y="954"/>
                  </a:lnTo>
                  <a:lnTo>
                    <a:pt x="191" y="954"/>
                  </a:lnTo>
                  <a:close/>
                  <a:moveTo>
                    <a:pt x="350" y="954"/>
                  </a:moveTo>
                  <a:lnTo>
                    <a:pt x="350" y="954"/>
                  </a:lnTo>
                  <a:lnTo>
                    <a:pt x="344" y="955"/>
                  </a:lnTo>
                  <a:lnTo>
                    <a:pt x="337" y="957"/>
                  </a:lnTo>
                  <a:lnTo>
                    <a:pt x="332" y="959"/>
                  </a:lnTo>
                  <a:lnTo>
                    <a:pt x="328" y="964"/>
                  </a:lnTo>
                  <a:lnTo>
                    <a:pt x="323" y="968"/>
                  </a:lnTo>
                  <a:lnTo>
                    <a:pt x="321" y="973"/>
                  </a:lnTo>
                  <a:lnTo>
                    <a:pt x="319" y="980"/>
                  </a:lnTo>
                  <a:lnTo>
                    <a:pt x="318" y="986"/>
                  </a:lnTo>
                  <a:lnTo>
                    <a:pt x="318" y="986"/>
                  </a:lnTo>
                  <a:lnTo>
                    <a:pt x="319" y="993"/>
                  </a:lnTo>
                  <a:lnTo>
                    <a:pt x="321" y="999"/>
                  </a:lnTo>
                  <a:lnTo>
                    <a:pt x="323" y="1005"/>
                  </a:lnTo>
                  <a:lnTo>
                    <a:pt x="328" y="1009"/>
                  </a:lnTo>
                  <a:lnTo>
                    <a:pt x="332" y="1013"/>
                  </a:lnTo>
                  <a:lnTo>
                    <a:pt x="337" y="1015"/>
                  </a:lnTo>
                  <a:lnTo>
                    <a:pt x="344" y="1017"/>
                  </a:lnTo>
                  <a:lnTo>
                    <a:pt x="350" y="1018"/>
                  </a:lnTo>
                  <a:lnTo>
                    <a:pt x="350" y="1018"/>
                  </a:lnTo>
                  <a:lnTo>
                    <a:pt x="356" y="1017"/>
                  </a:lnTo>
                  <a:lnTo>
                    <a:pt x="362" y="1015"/>
                  </a:lnTo>
                  <a:lnTo>
                    <a:pt x="367" y="1013"/>
                  </a:lnTo>
                  <a:lnTo>
                    <a:pt x="373" y="1009"/>
                  </a:lnTo>
                  <a:lnTo>
                    <a:pt x="376" y="1005"/>
                  </a:lnTo>
                  <a:lnTo>
                    <a:pt x="379" y="999"/>
                  </a:lnTo>
                  <a:lnTo>
                    <a:pt x="381" y="993"/>
                  </a:lnTo>
                  <a:lnTo>
                    <a:pt x="381" y="986"/>
                  </a:lnTo>
                  <a:lnTo>
                    <a:pt x="381" y="986"/>
                  </a:lnTo>
                  <a:lnTo>
                    <a:pt x="381" y="980"/>
                  </a:lnTo>
                  <a:lnTo>
                    <a:pt x="379" y="973"/>
                  </a:lnTo>
                  <a:lnTo>
                    <a:pt x="376" y="968"/>
                  </a:lnTo>
                  <a:lnTo>
                    <a:pt x="373" y="964"/>
                  </a:lnTo>
                  <a:lnTo>
                    <a:pt x="367" y="959"/>
                  </a:lnTo>
                  <a:lnTo>
                    <a:pt x="362" y="957"/>
                  </a:lnTo>
                  <a:lnTo>
                    <a:pt x="356" y="955"/>
                  </a:lnTo>
                  <a:lnTo>
                    <a:pt x="350" y="954"/>
                  </a:lnTo>
                  <a:lnTo>
                    <a:pt x="350" y="954"/>
                  </a:lnTo>
                  <a:close/>
                  <a:moveTo>
                    <a:pt x="509" y="954"/>
                  </a:moveTo>
                  <a:lnTo>
                    <a:pt x="509" y="954"/>
                  </a:lnTo>
                  <a:lnTo>
                    <a:pt x="502" y="955"/>
                  </a:lnTo>
                  <a:lnTo>
                    <a:pt x="496" y="957"/>
                  </a:lnTo>
                  <a:lnTo>
                    <a:pt x="491" y="959"/>
                  </a:lnTo>
                  <a:lnTo>
                    <a:pt x="486" y="964"/>
                  </a:lnTo>
                  <a:lnTo>
                    <a:pt x="482" y="968"/>
                  </a:lnTo>
                  <a:lnTo>
                    <a:pt x="480" y="973"/>
                  </a:lnTo>
                  <a:lnTo>
                    <a:pt x="478" y="980"/>
                  </a:lnTo>
                  <a:lnTo>
                    <a:pt x="477" y="986"/>
                  </a:lnTo>
                  <a:lnTo>
                    <a:pt x="477" y="986"/>
                  </a:lnTo>
                  <a:lnTo>
                    <a:pt x="478" y="993"/>
                  </a:lnTo>
                  <a:lnTo>
                    <a:pt x="480" y="999"/>
                  </a:lnTo>
                  <a:lnTo>
                    <a:pt x="482" y="1005"/>
                  </a:lnTo>
                  <a:lnTo>
                    <a:pt x="486" y="1009"/>
                  </a:lnTo>
                  <a:lnTo>
                    <a:pt x="491" y="1013"/>
                  </a:lnTo>
                  <a:lnTo>
                    <a:pt x="496" y="1015"/>
                  </a:lnTo>
                  <a:lnTo>
                    <a:pt x="502" y="1017"/>
                  </a:lnTo>
                  <a:lnTo>
                    <a:pt x="509" y="1018"/>
                  </a:lnTo>
                  <a:lnTo>
                    <a:pt x="509" y="1018"/>
                  </a:lnTo>
                  <a:lnTo>
                    <a:pt x="515" y="1017"/>
                  </a:lnTo>
                  <a:lnTo>
                    <a:pt x="522" y="1015"/>
                  </a:lnTo>
                  <a:lnTo>
                    <a:pt x="527" y="1013"/>
                  </a:lnTo>
                  <a:lnTo>
                    <a:pt x="531" y="1009"/>
                  </a:lnTo>
                  <a:lnTo>
                    <a:pt x="536" y="1005"/>
                  </a:lnTo>
                  <a:lnTo>
                    <a:pt x="538" y="999"/>
                  </a:lnTo>
                  <a:lnTo>
                    <a:pt x="540" y="993"/>
                  </a:lnTo>
                  <a:lnTo>
                    <a:pt x="541" y="986"/>
                  </a:lnTo>
                  <a:lnTo>
                    <a:pt x="541" y="986"/>
                  </a:lnTo>
                  <a:lnTo>
                    <a:pt x="540" y="980"/>
                  </a:lnTo>
                  <a:lnTo>
                    <a:pt x="538" y="973"/>
                  </a:lnTo>
                  <a:lnTo>
                    <a:pt x="536" y="968"/>
                  </a:lnTo>
                  <a:lnTo>
                    <a:pt x="531" y="964"/>
                  </a:lnTo>
                  <a:lnTo>
                    <a:pt x="527" y="959"/>
                  </a:lnTo>
                  <a:lnTo>
                    <a:pt x="522" y="957"/>
                  </a:lnTo>
                  <a:lnTo>
                    <a:pt x="515" y="955"/>
                  </a:lnTo>
                  <a:lnTo>
                    <a:pt x="509" y="954"/>
                  </a:lnTo>
                  <a:lnTo>
                    <a:pt x="509" y="954"/>
                  </a:lnTo>
                  <a:close/>
                  <a:moveTo>
                    <a:pt x="668" y="954"/>
                  </a:moveTo>
                  <a:lnTo>
                    <a:pt x="668" y="954"/>
                  </a:lnTo>
                  <a:lnTo>
                    <a:pt x="661" y="955"/>
                  </a:lnTo>
                  <a:lnTo>
                    <a:pt x="656" y="957"/>
                  </a:lnTo>
                  <a:lnTo>
                    <a:pt x="650" y="959"/>
                  </a:lnTo>
                  <a:lnTo>
                    <a:pt x="645" y="964"/>
                  </a:lnTo>
                  <a:lnTo>
                    <a:pt x="642" y="968"/>
                  </a:lnTo>
                  <a:lnTo>
                    <a:pt x="639" y="973"/>
                  </a:lnTo>
                  <a:lnTo>
                    <a:pt x="637" y="980"/>
                  </a:lnTo>
                  <a:lnTo>
                    <a:pt x="637" y="986"/>
                  </a:lnTo>
                  <a:lnTo>
                    <a:pt x="637" y="986"/>
                  </a:lnTo>
                  <a:lnTo>
                    <a:pt x="637" y="993"/>
                  </a:lnTo>
                  <a:lnTo>
                    <a:pt x="639" y="999"/>
                  </a:lnTo>
                  <a:lnTo>
                    <a:pt x="642" y="1005"/>
                  </a:lnTo>
                  <a:lnTo>
                    <a:pt x="645" y="1009"/>
                  </a:lnTo>
                  <a:lnTo>
                    <a:pt x="650" y="1013"/>
                  </a:lnTo>
                  <a:lnTo>
                    <a:pt x="656" y="1015"/>
                  </a:lnTo>
                  <a:lnTo>
                    <a:pt x="661" y="1017"/>
                  </a:lnTo>
                  <a:lnTo>
                    <a:pt x="668" y="1018"/>
                  </a:lnTo>
                  <a:lnTo>
                    <a:pt x="668" y="1018"/>
                  </a:lnTo>
                  <a:lnTo>
                    <a:pt x="674" y="1017"/>
                  </a:lnTo>
                  <a:lnTo>
                    <a:pt x="681" y="1015"/>
                  </a:lnTo>
                  <a:lnTo>
                    <a:pt x="686" y="1013"/>
                  </a:lnTo>
                  <a:lnTo>
                    <a:pt x="690" y="1009"/>
                  </a:lnTo>
                  <a:lnTo>
                    <a:pt x="694" y="1005"/>
                  </a:lnTo>
                  <a:lnTo>
                    <a:pt x="698" y="999"/>
                  </a:lnTo>
                  <a:lnTo>
                    <a:pt x="699" y="993"/>
                  </a:lnTo>
                  <a:lnTo>
                    <a:pt x="700" y="986"/>
                  </a:lnTo>
                  <a:lnTo>
                    <a:pt x="700" y="986"/>
                  </a:lnTo>
                  <a:lnTo>
                    <a:pt x="699" y="980"/>
                  </a:lnTo>
                  <a:lnTo>
                    <a:pt x="698" y="973"/>
                  </a:lnTo>
                  <a:lnTo>
                    <a:pt x="694" y="968"/>
                  </a:lnTo>
                  <a:lnTo>
                    <a:pt x="690" y="964"/>
                  </a:lnTo>
                  <a:lnTo>
                    <a:pt x="686" y="959"/>
                  </a:lnTo>
                  <a:lnTo>
                    <a:pt x="681" y="957"/>
                  </a:lnTo>
                  <a:lnTo>
                    <a:pt x="674" y="955"/>
                  </a:lnTo>
                  <a:lnTo>
                    <a:pt x="668" y="954"/>
                  </a:lnTo>
                  <a:lnTo>
                    <a:pt x="668" y="954"/>
                  </a:lnTo>
                  <a:close/>
                  <a:moveTo>
                    <a:pt x="826" y="954"/>
                  </a:moveTo>
                  <a:lnTo>
                    <a:pt x="826" y="954"/>
                  </a:lnTo>
                  <a:lnTo>
                    <a:pt x="820" y="955"/>
                  </a:lnTo>
                  <a:lnTo>
                    <a:pt x="815" y="957"/>
                  </a:lnTo>
                  <a:lnTo>
                    <a:pt x="809" y="959"/>
                  </a:lnTo>
                  <a:lnTo>
                    <a:pt x="804" y="964"/>
                  </a:lnTo>
                  <a:lnTo>
                    <a:pt x="801" y="968"/>
                  </a:lnTo>
                  <a:lnTo>
                    <a:pt x="797" y="973"/>
                  </a:lnTo>
                  <a:lnTo>
                    <a:pt x="795" y="980"/>
                  </a:lnTo>
                  <a:lnTo>
                    <a:pt x="795" y="986"/>
                  </a:lnTo>
                  <a:lnTo>
                    <a:pt x="795" y="986"/>
                  </a:lnTo>
                  <a:lnTo>
                    <a:pt x="795" y="993"/>
                  </a:lnTo>
                  <a:lnTo>
                    <a:pt x="797" y="999"/>
                  </a:lnTo>
                  <a:lnTo>
                    <a:pt x="801" y="1005"/>
                  </a:lnTo>
                  <a:lnTo>
                    <a:pt x="804" y="1009"/>
                  </a:lnTo>
                  <a:lnTo>
                    <a:pt x="809" y="1013"/>
                  </a:lnTo>
                  <a:lnTo>
                    <a:pt x="815" y="1015"/>
                  </a:lnTo>
                  <a:lnTo>
                    <a:pt x="820" y="1017"/>
                  </a:lnTo>
                  <a:lnTo>
                    <a:pt x="826" y="1018"/>
                  </a:lnTo>
                  <a:lnTo>
                    <a:pt x="826" y="1018"/>
                  </a:lnTo>
                  <a:lnTo>
                    <a:pt x="833" y="1017"/>
                  </a:lnTo>
                  <a:lnTo>
                    <a:pt x="839" y="1015"/>
                  </a:lnTo>
                  <a:lnTo>
                    <a:pt x="845" y="1013"/>
                  </a:lnTo>
                  <a:lnTo>
                    <a:pt x="849" y="1009"/>
                  </a:lnTo>
                  <a:lnTo>
                    <a:pt x="853" y="1005"/>
                  </a:lnTo>
                  <a:lnTo>
                    <a:pt x="856" y="999"/>
                  </a:lnTo>
                  <a:lnTo>
                    <a:pt x="858" y="993"/>
                  </a:lnTo>
                  <a:lnTo>
                    <a:pt x="859" y="986"/>
                  </a:lnTo>
                  <a:lnTo>
                    <a:pt x="859" y="986"/>
                  </a:lnTo>
                  <a:lnTo>
                    <a:pt x="858" y="980"/>
                  </a:lnTo>
                  <a:lnTo>
                    <a:pt x="856" y="973"/>
                  </a:lnTo>
                  <a:lnTo>
                    <a:pt x="853" y="968"/>
                  </a:lnTo>
                  <a:lnTo>
                    <a:pt x="849" y="964"/>
                  </a:lnTo>
                  <a:lnTo>
                    <a:pt x="845" y="959"/>
                  </a:lnTo>
                  <a:lnTo>
                    <a:pt x="839" y="957"/>
                  </a:lnTo>
                  <a:lnTo>
                    <a:pt x="833" y="955"/>
                  </a:lnTo>
                  <a:lnTo>
                    <a:pt x="826" y="954"/>
                  </a:lnTo>
                  <a:lnTo>
                    <a:pt x="826" y="954"/>
                  </a:lnTo>
                  <a:close/>
                  <a:moveTo>
                    <a:pt x="986" y="954"/>
                  </a:moveTo>
                  <a:lnTo>
                    <a:pt x="986" y="954"/>
                  </a:lnTo>
                  <a:lnTo>
                    <a:pt x="980" y="955"/>
                  </a:lnTo>
                  <a:lnTo>
                    <a:pt x="973" y="957"/>
                  </a:lnTo>
                  <a:lnTo>
                    <a:pt x="968" y="959"/>
                  </a:lnTo>
                  <a:lnTo>
                    <a:pt x="964" y="964"/>
                  </a:lnTo>
                  <a:lnTo>
                    <a:pt x="959" y="968"/>
                  </a:lnTo>
                  <a:lnTo>
                    <a:pt x="956" y="973"/>
                  </a:lnTo>
                  <a:lnTo>
                    <a:pt x="955" y="980"/>
                  </a:lnTo>
                  <a:lnTo>
                    <a:pt x="954" y="986"/>
                  </a:lnTo>
                  <a:lnTo>
                    <a:pt x="954" y="986"/>
                  </a:lnTo>
                  <a:lnTo>
                    <a:pt x="955" y="993"/>
                  </a:lnTo>
                  <a:lnTo>
                    <a:pt x="956" y="999"/>
                  </a:lnTo>
                  <a:lnTo>
                    <a:pt x="959" y="1005"/>
                  </a:lnTo>
                  <a:lnTo>
                    <a:pt x="964" y="1009"/>
                  </a:lnTo>
                  <a:lnTo>
                    <a:pt x="968" y="1013"/>
                  </a:lnTo>
                  <a:lnTo>
                    <a:pt x="973" y="1015"/>
                  </a:lnTo>
                  <a:lnTo>
                    <a:pt x="980" y="1017"/>
                  </a:lnTo>
                  <a:lnTo>
                    <a:pt x="986" y="1018"/>
                  </a:lnTo>
                  <a:lnTo>
                    <a:pt x="986" y="1018"/>
                  </a:lnTo>
                  <a:lnTo>
                    <a:pt x="993" y="1017"/>
                  </a:lnTo>
                  <a:lnTo>
                    <a:pt x="998" y="1015"/>
                  </a:lnTo>
                  <a:lnTo>
                    <a:pt x="1003" y="1013"/>
                  </a:lnTo>
                  <a:lnTo>
                    <a:pt x="1009" y="1009"/>
                  </a:lnTo>
                  <a:lnTo>
                    <a:pt x="1012" y="1005"/>
                  </a:lnTo>
                  <a:lnTo>
                    <a:pt x="1015" y="999"/>
                  </a:lnTo>
                  <a:lnTo>
                    <a:pt x="1017" y="993"/>
                  </a:lnTo>
                  <a:lnTo>
                    <a:pt x="1017" y="986"/>
                  </a:lnTo>
                  <a:lnTo>
                    <a:pt x="1017" y="986"/>
                  </a:lnTo>
                  <a:lnTo>
                    <a:pt x="1017" y="980"/>
                  </a:lnTo>
                  <a:lnTo>
                    <a:pt x="1015" y="973"/>
                  </a:lnTo>
                  <a:lnTo>
                    <a:pt x="1012" y="968"/>
                  </a:lnTo>
                  <a:lnTo>
                    <a:pt x="1009" y="964"/>
                  </a:lnTo>
                  <a:lnTo>
                    <a:pt x="1003" y="959"/>
                  </a:lnTo>
                  <a:lnTo>
                    <a:pt x="998" y="957"/>
                  </a:lnTo>
                  <a:lnTo>
                    <a:pt x="993" y="955"/>
                  </a:lnTo>
                  <a:lnTo>
                    <a:pt x="986" y="954"/>
                  </a:lnTo>
                  <a:lnTo>
                    <a:pt x="986" y="954"/>
                  </a:lnTo>
                  <a:close/>
                  <a:moveTo>
                    <a:pt x="31" y="859"/>
                  </a:moveTo>
                  <a:lnTo>
                    <a:pt x="31" y="859"/>
                  </a:lnTo>
                  <a:lnTo>
                    <a:pt x="38" y="859"/>
                  </a:lnTo>
                  <a:lnTo>
                    <a:pt x="44" y="856"/>
                  </a:lnTo>
                  <a:lnTo>
                    <a:pt x="50" y="853"/>
                  </a:lnTo>
                  <a:lnTo>
                    <a:pt x="54" y="850"/>
                  </a:lnTo>
                  <a:lnTo>
                    <a:pt x="58" y="845"/>
                  </a:lnTo>
                  <a:lnTo>
                    <a:pt x="61" y="839"/>
                  </a:lnTo>
                  <a:lnTo>
                    <a:pt x="63" y="834"/>
                  </a:lnTo>
                  <a:lnTo>
                    <a:pt x="64" y="828"/>
                  </a:lnTo>
                  <a:lnTo>
                    <a:pt x="64" y="828"/>
                  </a:lnTo>
                  <a:lnTo>
                    <a:pt x="63" y="821"/>
                  </a:lnTo>
                  <a:lnTo>
                    <a:pt x="61" y="815"/>
                  </a:lnTo>
                  <a:lnTo>
                    <a:pt x="58" y="809"/>
                  </a:lnTo>
                  <a:lnTo>
                    <a:pt x="54" y="805"/>
                  </a:lnTo>
                  <a:lnTo>
                    <a:pt x="50" y="801"/>
                  </a:lnTo>
                  <a:lnTo>
                    <a:pt x="44" y="797"/>
                  </a:lnTo>
                  <a:lnTo>
                    <a:pt x="38" y="796"/>
                  </a:lnTo>
                  <a:lnTo>
                    <a:pt x="31" y="795"/>
                  </a:lnTo>
                  <a:lnTo>
                    <a:pt x="31" y="795"/>
                  </a:lnTo>
                  <a:lnTo>
                    <a:pt x="25" y="796"/>
                  </a:lnTo>
                  <a:lnTo>
                    <a:pt x="20" y="797"/>
                  </a:lnTo>
                  <a:lnTo>
                    <a:pt x="14" y="801"/>
                  </a:lnTo>
                  <a:lnTo>
                    <a:pt x="9" y="805"/>
                  </a:lnTo>
                  <a:lnTo>
                    <a:pt x="6" y="809"/>
                  </a:lnTo>
                  <a:lnTo>
                    <a:pt x="2" y="815"/>
                  </a:lnTo>
                  <a:lnTo>
                    <a:pt x="0" y="821"/>
                  </a:lnTo>
                  <a:lnTo>
                    <a:pt x="0" y="828"/>
                  </a:lnTo>
                  <a:lnTo>
                    <a:pt x="0" y="828"/>
                  </a:lnTo>
                  <a:lnTo>
                    <a:pt x="0" y="834"/>
                  </a:lnTo>
                  <a:lnTo>
                    <a:pt x="2" y="839"/>
                  </a:lnTo>
                  <a:lnTo>
                    <a:pt x="6" y="845"/>
                  </a:lnTo>
                  <a:lnTo>
                    <a:pt x="9" y="850"/>
                  </a:lnTo>
                  <a:lnTo>
                    <a:pt x="14" y="853"/>
                  </a:lnTo>
                  <a:lnTo>
                    <a:pt x="20" y="856"/>
                  </a:lnTo>
                  <a:lnTo>
                    <a:pt x="25" y="859"/>
                  </a:lnTo>
                  <a:lnTo>
                    <a:pt x="31" y="859"/>
                  </a:lnTo>
                  <a:lnTo>
                    <a:pt x="31" y="859"/>
                  </a:lnTo>
                  <a:close/>
                  <a:moveTo>
                    <a:pt x="31" y="700"/>
                  </a:moveTo>
                  <a:lnTo>
                    <a:pt x="31" y="700"/>
                  </a:lnTo>
                  <a:lnTo>
                    <a:pt x="38" y="700"/>
                  </a:lnTo>
                  <a:lnTo>
                    <a:pt x="44" y="698"/>
                  </a:lnTo>
                  <a:lnTo>
                    <a:pt x="50" y="694"/>
                  </a:lnTo>
                  <a:lnTo>
                    <a:pt x="54" y="691"/>
                  </a:lnTo>
                  <a:lnTo>
                    <a:pt x="58" y="686"/>
                  </a:lnTo>
                  <a:lnTo>
                    <a:pt x="61" y="681"/>
                  </a:lnTo>
                  <a:lnTo>
                    <a:pt x="63" y="675"/>
                  </a:lnTo>
                  <a:lnTo>
                    <a:pt x="64" y="669"/>
                  </a:lnTo>
                  <a:lnTo>
                    <a:pt x="64" y="669"/>
                  </a:lnTo>
                  <a:lnTo>
                    <a:pt x="63" y="662"/>
                  </a:lnTo>
                  <a:lnTo>
                    <a:pt x="61" y="656"/>
                  </a:lnTo>
                  <a:lnTo>
                    <a:pt x="58" y="650"/>
                  </a:lnTo>
                  <a:lnTo>
                    <a:pt x="54" y="646"/>
                  </a:lnTo>
                  <a:lnTo>
                    <a:pt x="50" y="642"/>
                  </a:lnTo>
                  <a:lnTo>
                    <a:pt x="44" y="639"/>
                  </a:lnTo>
                  <a:lnTo>
                    <a:pt x="38" y="638"/>
                  </a:lnTo>
                  <a:lnTo>
                    <a:pt x="31" y="637"/>
                  </a:lnTo>
                  <a:lnTo>
                    <a:pt x="31" y="637"/>
                  </a:lnTo>
                  <a:lnTo>
                    <a:pt x="25" y="638"/>
                  </a:lnTo>
                  <a:lnTo>
                    <a:pt x="20" y="639"/>
                  </a:lnTo>
                  <a:lnTo>
                    <a:pt x="14" y="642"/>
                  </a:lnTo>
                  <a:lnTo>
                    <a:pt x="9" y="646"/>
                  </a:lnTo>
                  <a:lnTo>
                    <a:pt x="6" y="650"/>
                  </a:lnTo>
                  <a:lnTo>
                    <a:pt x="2" y="656"/>
                  </a:lnTo>
                  <a:lnTo>
                    <a:pt x="0" y="662"/>
                  </a:lnTo>
                  <a:lnTo>
                    <a:pt x="0" y="669"/>
                  </a:lnTo>
                  <a:lnTo>
                    <a:pt x="0" y="669"/>
                  </a:lnTo>
                  <a:lnTo>
                    <a:pt x="0" y="675"/>
                  </a:lnTo>
                  <a:lnTo>
                    <a:pt x="2" y="681"/>
                  </a:lnTo>
                  <a:lnTo>
                    <a:pt x="6" y="686"/>
                  </a:lnTo>
                  <a:lnTo>
                    <a:pt x="9" y="691"/>
                  </a:lnTo>
                  <a:lnTo>
                    <a:pt x="14" y="694"/>
                  </a:lnTo>
                  <a:lnTo>
                    <a:pt x="20" y="698"/>
                  </a:lnTo>
                  <a:lnTo>
                    <a:pt x="25" y="700"/>
                  </a:lnTo>
                  <a:lnTo>
                    <a:pt x="31" y="700"/>
                  </a:lnTo>
                  <a:lnTo>
                    <a:pt x="31" y="700"/>
                  </a:lnTo>
                  <a:close/>
                  <a:moveTo>
                    <a:pt x="31" y="541"/>
                  </a:moveTo>
                  <a:lnTo>
                    <a:pt x="31" y="541"/>
                  </a:lnTo>
                  <a:lnTo>
                    <a:pt x="38" y="540"/>
                  </a:lnTo>
                  <a:lnTo>
                    <a:pt x="44" y="539"/>
                  </a:lnTo>
                  <a:lnTo>
                    <a:pt x="50" y="536"/>
                  </a:lnTo>
                  <a:lnTo>
                    <a:pt x="54" y="531"/>
                  </a:lnTo>
                  <a:lnTo>
                    <a:pt x="58" y="527"/>
                  </a:lnTo>
                  <a:lnTo>
                    <a:pt x="61" y="522"/>
                  </a:lnTo>
                  <a:lnTo>
                    <a:pt x="63" y="515"/>
                  </a:lnTo>
                  <a:lnTo>
                    <a:pt x="64" y="509"/>
                  </a:lnTo>
                  <a:lnTo>
                    <a:pt x="64" y="509"/>
                  </a:lnTo>
                  <a:lnTo>
                    <a:pt x="63" y="502"/>
                  </a:lnTo>
                  <a:lnTo>
                    <a:pt x="61" y="497"/>
                  </a:lnTo>
                  <a:lnTo>
                    <a:pt x="58" y="492"/>
                  </a:lnTo>
                  <a:lnTo>
                    <a:pt x="54" y="486"/>
                  </a:lnTo>
                  <a:lnTo>
                    <a:pt x="50" y="483"/>
                  </a:lnTo>
                  <a:lnTo>
                    <a:pt x="44" y="480"/>
                  </a:lnTo>
                  <a:lnTo>
                    <a:pt x="38" y="478"/>
                  </a:lnTo>
                  <a:lnTo>
                    <a:pt x="31" y="478"/>
                  </a:lnTo>
                  <a:lnTo>
                    <a:pt x="31" y="478"/>
                  </a:lnTo>
                  <a:lnTo>
                    <a:pt x="25" y="478"/>
                  </a:lnTo>
                  <a:lnTo>
                    <a:pt x="20" y="480"/>
                  </a:lnTo>
                  <a:lnTo>
                    <a:pt x="14" y="483"/>
                  </a:lnTo>
                  <a:lnTo>
                    <a:pt x="9" y="486"/>
                  </a:lnTo>
                  <a:lnTo>
                    <a:pt x="6" y="492"/>
                  </a:lnTo>
                  <a:lnTo>
                    <a:pt x="2" y="497"/>
                  </a:lnTo>
                  <a:lnTo>
                    <a:pt x="0" y="502"/>
                  </a:lnTo>
                  <a:lnTo>
                    <a:pt x="0" y="509"/>
                  </a:lnTo>
                  <a:lnTo>
                    <a:pt x="0" y="509"/>
                  </a:lnTo>
                  <a:lnTo>
                    <a:pt x="0" y="515"/>
                  </a:lnTo>
                  <a:lnTo>
                    <a:pt x="2" y="522"/>
                  </a:lnTo>
                  <a:lnTo>
                    <a:pt x="6" y="527"/>
                  </a:lnTo>
                  <a:lnTo>
                    <a:pt x="9" y="531"/>
                  </a:lnTo>
                  <a:lnTo>
                    <a:pt x="14" y="536"/>
                  </a:lnTo>
                  <a:lnTo>
                    <a:pt x="20" y="539"/>
                  </a:lnTo>
                  <a:lnTo>
                    <a:pt x="25" y="540"/>
                  </a:lnTo>
                  <a:lnTo>
                    <a:pt x="31" y="541"/>
                  </a:lnTo>
                  <a:lnTo>
                    <a:pt x="31" y="541"/>
                  </a:lnTo>
                  <a:close/>
                  <a:moveTo>
                    <a:pt x="31" y="382"/>
                  </a:moveTo>
                  <a:lnTo>
                    <a:pt x="31" y="382"/>
                  </a:lnTo>
                  <a:lnTo>
                    <a:pt x="38" y="381"/>
                  </a:lnTo>
                  <a:lnTo>
                    <a:pt x="44" y="379"/>
                  </a:lnTo>
                  <a:lnTo>
                    <a:pt x="50" y="377"/>
                  </a:lnTo>
                  <a:lnTo>
                    <a:pt x="54" y="373"/>
                  </a:lnTo>
                  <a:lnTo>
                    <a:pt x="58" y="368"/>
                  </a:lnTo>
                  <a:lnTo>
                    <a:pt x="61" y="363"/>
                  </a:lnTo>
                  <a:lnTo>
                    <a:pt x="63" y="357"/>
                  </a:lnTo>
                  <a:lnTo>
                    <a:pt x="64" y="350"/>
                  </a:lnTo>
                  <a:lnTo>
                    <a:pt x="64" y="350"/>
                  </a:lnTo>
                  <a:lnTo>
                    <a:pt x="63" y="344"/>
                  </a:lnTo>
                  <a:lnTo>
                    <a:pt x="61" y="338"/>
                  </a:lnTo>
                  <a:lnTo>
                    <a:pt x="58" y="333"/>
                  </a:lnTo>
                  <a:lnTo>
                    <a:pt x="54" y="328"/>
                  </a:lnTo>
                  <a:lnTo>
                    <a:pt x="50" y="324"/>
                  </a:lnTo>
                  <a:lnTo>
                    <a:pt x="44" y="321"/>
                  </a:lnTo>
                  <a:lnTo>
                    <a:pt x="38" y="319"/>
                  </a:lnTo>
                  <a:lnTo>
                    <a:pt x="31" y="318"/>
                  </a:lnTo>
                  <a:lnTo>
                    <a:pt x="31" y="318"/>
                  </a:lnTo>
                  <a:lnTo>
                    <a:pt x="25" y="319"/>
                  </a:lnTo>
                  <a:lnTo>
                    <a:pt x="20" y="321"/>
                  </a:lnTo>
                  <a:lnTo>
                    <a:pt x="14" y="324"/>
                  </a:lnTo>
                  <a:lnTo>
                    <a:pt x="9" y="328"/>
                  </a:lnTo>
                  <a:lnTo>
                    <a:pt x="6" y="333"/>
                  </a:lnTo>
                  <a:lnTo>
                    <a:pt x="2" y="338"/>
                  </a:lnTo>
                  <a:lnTo>
                    <a:pt x="0" y="344"/>
                  </a:lnTo>
                  <a:lnTo>
                    <a:pt x="0" y="350"/>
                  </a:lnTo>
                  <a:lnTo>
                    <a:pt x="0" y="350"/>
                  </a:lnTo>
                  <a:lnTo>
                    <a:pt x="0" y="357"/>
                  </a:lnTo>
                  <a:lnTo>
                    <a:pt x="2" y="363"/>
                  </a:lnTo>
                  <a:lnTo>
                    <a:pt x="6" y="368"/>
                  </a:lnTo>
                  <a:lnTo>
                    <a:pt x="9" y="373"/>
                  </a:lnTo>
                  <a:lnTo>
                    <a:pt x="14" y="377"/>
                  </a:lnTo>
                  <a:lnTo>
                    <a:pt x="20" y="379"/>
                  </a:lnTo>
                  <a:lnTo>
                    <a:pt x="25" y="381"/>
                  </a:lnTo>
                  <a:lnTo>
                    <a:pt x="31" y="382"/>
                  </a:lnTo>
                  <a:lnTo>
                    <a:pt x="31" y="382"/>
                  </a:lnTo>
                  <a:close/>
                  <a:moveTo>
                    <a:pt x="31" y="223"/>
                  </a:moveTo>
                  <a:lnTo>
                    <a:pt x="31" y="223"/>
                  </a:lnTo>
                  <a:lnTo>
                    <a:pt x="38" y="222"/>
                  </a:lnTo>
                  <a:lnTo>
                    <a:pt x="44" y="220"/>
                  </a:lnTo>
                  <a:lnTo>
                    <a:pt x="50" y="218"/>
                  </a:lnTo>
                  <a:lnTo>
                    <a:pt x="54" y="214"/>
                  </a:lnTo>
                  <a:lnTo>
                    <a:pt x="58" y="210"/>
                  </a:lnTo>
                  <a:lnTo>
                    <a:pt x="61" y="203"/>
                  </a:lnTo>
                  <a:lnTo>
                    <a:pt x="63" y="198"/>
                  </a:lnTo>
                  <a:lnTo>
                    <a:pt x="64" y="191"/>
                  </a:lnTo>
                  <a:lnTo>
                    <a:pt x="64" y="191"/>
                  </a:lnTo>
                  <a:lnTo>
                    <a:pt x="63" y="185"/>
                  </a:lnTo>
                  <a:lnTo>
                    <a:pt x="61" y="178"/>
                  </a:lnTo>
                  <a:lnTo>
                    <a:pt x="58" y="173"/>
                  </a:lnTo>
                  <a:lnTo>
                    <a:pt x="54" y="169"/>
                  </a:lnTo>
                  <a:lnTo>
                    <a:pt x="50" y="164"/>
                  </a:lnTo>
                  <a:lnTo>
                    <a:pt x="44" y="162"/>
                  </a:lnTo>
                  <a:lnTo>
                    <a:pt x="38" y="160"/>
                  </a:lnTo>
                  <a:lnTo>
                    <a:pt x="31" y="159"/>
                  </a:lnTo>
                  <a:lnTo>
                    <a:pt x="31" y="159"/>
                  </a:lnTo>
                  <a:lnTo>
                    <a:pt x="25" y="160"/>
                  </a:lnTo>
                  <a:lnTo>
                    <a:pt x="20" y="162"/>
                  </a:lnTo>
                  <a:lnTo>
                    <a:pt x="14" y="164"/>
                  </a:lnTo>
                  <a:lnTo>
                    <a:pt x="9" y="169"/>
                  </a:lnTo>
                  <a:lnTo>
                    <a:pt x="6" y="173"/>
                  </a:lnTo>
                  <a:lnTo>
                    <a:pt x="2" y="178"/>
                  </a:lnTo>
                  <a:lnTo>
                    <a:pt x="0" y="185"/>
                  </a:lnTo>
                  <a:lnTo>
                    <a:pt x="0" y="191"/>
                  </a:lnTo>
                  <a:lnTo>
                    <a:pt x="0" y="191"/>
                  </a:lnTo>
                  <a:lnTo>
                    <a:pt x="0" y="198"/>
                  </a:lnTo>
                  <a:lnTo>
                    <a:pt x="2" y="203"/>
                  </a:lnTo>
                  <a:lnTo>
                    <a:pt x="6" y="210"/>
                  </a:lnTo>
                  <a:lnTo>
                    <a:pt x="9" y="214"/>
                  </a:lnTo>
                  <a:lnTo>
                    <a:pt x="14" y="218"/>
                  </a:lnTo>
                  <a:lnTo>
                    <a:pt x="20" y="220"/>
                  </a:lnTo>
                  <a:lnTo>
                    <a:pt x="25" y="222"/>
                  </a:lnTo>
                  <a:lnTo>
                    <a:pt x="31" y="223"/>
                  </a:lnTo>
                  <a:lnTo>
                    <a:pt x="31" y="223"/>
                  </a:lnTo>
                  <a:close/>
                  <a:moveTo>
                    <a:pt x="31" y="64"/>
                  </a:moveTo>
                  <a:lnTo>
                    <a:pt x="31" y="64"/>
                  </a:lnTo>
                  <a:lnTo>
                    <a:pt x="38" y="64"/>
                  </a:lnTo>
                  <a:lnTo>
                    <a:pt x="44" y="61"/>
                  </a:lnTo>
                  <a:lnTo>
                    <a:pt x="50" y="58"/>
                  </a:lnTo>
                  <a:lnTo>
                    <a:pt x="54" y="55"/>
                  </a:lnTo>
                  <a:lnTo>
                    <a:pt x="58" y="50"/>
                  </a:lnTo>
                  <a:lnTo>
                    <a:pt x="61" y="44"/>
                  </a:lnTo>
                  <a:lnTo>
                    <a:pt x="63" y="39"/>
                  </a:lnTo>
                  <a:lnTo>
                    <a:pt x="64" y="32"/>
                  </a:lnTo>
                  <a:lnTo>
                    <a:pt x="64" y="32"/>
                  </a:lnTo>
                  <a:lnTo>
                    <a:pt x="63" y="26"/>
                  </a:lnTo>
                  <a:lnTo>
                    <a:pt x="61" y="20"/>
                  </a:lnTo>
                  <a:lnTo>
                    <a:pt x="58" y="14"/>
                  </a:lnTo>
                  <a:lnTo>
                    <a:pt x="54" y="10"/>
                  </a:lnTo>
                  <a:lnTo>
                    <a:pt x="50" y="6"/>
                  </a:lnTo>
                  <a:lnTo>
                    <a:pt x="44" y="2"/>
                  </a:lnTo>
                  <a:lnTo>
                    <a:pt x="38" y="1"/>
                  </a:lnTo>
                  <a:lnTo>
                    <a:pt x="31" y="0"/>
                  </a:lnTo>
                  <a:lnTo>
                    <a:pt x="31" y="0"/>
                  </a:lnTo>
                  <a:lnTo>
                    <a:pt x="25" y="1"/>
                  </a:lnTo>
                  <a:lnTo>
                    <a:pt x="20" y="2"/>
                  </a:lnTo>
                  <a:lnTo>
                    <a:pt x="14" y="6"/>
                  </a:lnTo>
                  <a:lnTo>
                    <a:pt x="9" y="10"/>
                  </a:lnTo>
                  <a:lnTo>
                    <a:pt x="6" y="14"/>
                  </a:lnTo>
                  <a:lnTo>
                    <a:pt x="2" y="20"/>
                  </a:lnTo>
                  <a:lnTo>
                    <a:pt x="0" y="26"/>
                  </a:lnTo>
                  <a:lnTo>
                    <a:pt x="0" y="32"/>
                  </a:lnTo>
                  <a:lnTo>
                    <a:pt x="0" y="32"/>
                  </a:lnTo>
                  <a:lnTo>
                    <a:pt x="0" y="39"/>
                  </a:lnTo>
                  <a:lnTo>
                    <a:pt x="2" y="44"/>
                  </a:lnTo>
                  <a:lnTo>
                    <a:pt x="6" y="50"/>
                  </a:lnTo>
                  <a:lnTo>
                    <a:pt x="9" y="55"/>
                  </a:lnTo>
                  <a:lnTo>
                    <a:pt x="14" y="58"/>
                  </a:lnTo>
                  <a:lnTo>
                    <a:pt x="20" y="61"/>
                  </a:lnTo>
                  <a:lnTo>
                    <a:pt x="25" y="64"/>
                  </a:lnTo>
                  <a:lnTo>
                    <a:pt x="31" y="64"/>
                  </a:lnTo>
                  <a:lnTo>
                    <a:pt x="31" y="6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sp>
        <p:nvSpPr>
          <p:cNvPr id="16" name="文本框 15"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lvl="0" algn="ctr">
              <a:defRPr/>
            </a:pPr>
            <a:r>
              <a:rPr lang="en-US" altLang="zh-CN" sz="2800">
                <a:solidFill>
                  <a:schemeClr val="accent1">
                    <a:lumMod val="50000"/>
                  </a:schemeClr>
                </a:solidFill>
                <a:latin typeface="黑体" panose="02010609060101010101" pitchFamily="49" charset="-122"/>
                <a:ea typeface="黑体" panose="02010609060101010101" pitchFamily="49" charset="-122"/>
                <a:cs typeface="+mn-ea"/>
                <a:sym typeface="+mn-lt"/>
              </a:rPr>
              <a:t>   3.3 </a:t>
            </a: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按钮模块</a:t>
            </a:r>
            <a:endPar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endParaRPr>
          </a:p>
        </p:txBody>
      </p:sp>
      <p:pic>
        <p:nvPicPr>
          <p:cNvPr id="17" name="图形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5687" y="0"/>
            <a:ext cx="12380334" cy="8250118"/>
          </a:xfrm>
          <a:prstGeom prst="rect">
            <a:avLst/>
          </a:prstGeom>
        </p:spPr>
      </p:pic>
      <p:grpSp>
        <p:nvGrpSpPr>
          <p:cNvPr id="4" name="组合 3"/>
          <p:cNvGrpSpPr/>
          <p:nvPr/>
        </p:nvGrpSpPr>
        <p:grpSpPr>
          <a:xfrm rot="16200000">
            <a:off x="11051764" y="5813921"/>
            <a:ext cx="1759554" cy="946221"/>
            <a:chOff x="2778580" y="2277534"/>
            <a:chExt cx="1399675" cy="752692"/>
          </a:xfrm>
          <a:solidFill>
            <a:srgbClr val="396AA2"/>
          </a:solidFill>
        </p:grpSpPr>
        <p:sp>
          <p:nvSpPr>
            <p:cNvPr id="5" name="椭圆 4"/>
            <p:cNvSpPr/>
            <p:nvPr/>
          </p:nvSpPr>
          <p:spPr>
            <a:xfrm>
              <a:off x="27785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椭圆 5"/>
            <p:cNvSpPr/>
            <p:nvPr/>
          </p:nvSpPr>
          <p:spPr>
            <a:xfrm>
              <a:off x="29254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 name="椭圆 6"/>
            <p:cNvSpPr/>
            <p:nvPr/>
          </p:nvSpPr>
          <p:spPr>
            <a:xfrm>
              <a:off x="3072314"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 name="椭圆 7"/>
            <p:cNvSpPr/>
            <p:nvPr/>
          </p:nvSpPr>
          <p:spPr>
            <a:xfrm>
              <a:off x="32191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 name="椭圆 8"/>
            <p:cNvSpPr/>
            <p:nvPr/>
          </p:nvSpPr>
          <p:spPr>
            <a:xfrm>
              <a:off x="33660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 name="椭圆 9"/>
            <p:cNvSpPr/>
            <p:nvPr/>
          </p:nvSpPr>
          <p:spPr>
            <a:xfrm>
              <a:off x="3512914"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椭圆 10"/>
            <p:cNvSpPr/>
            <p:nvPr/>
          </p:nvSpPr>
          <p:spPr>
            <a:xfrm>
              <a:off x="3659781"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椭圆 11"/>
            <p:cNvSpPr/>
            <p:nvPr/>
          </p:nvSpPr>
          <p:spPr>
            <a:xfrm>
              <a:off x="3806647"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椭圆 12"/>
            <p:cNvSpPr/>
            <p:nvPr/>
          </p:nvSpPr>
          <p:spPr>
            <a:xfrm>
              <a:off x="2778580"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椭圆 13"/>
            <p:cNvSpPr/>
            <p:nvPr/>
          </p:nvSpPr>
          <p:spPr>
            <a:xfrm>
              <a:off x="2925447"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椭圆 14"/>
            <p:cNvSpPr/>
            <p:nvPr/>
          </p:nvSpPr>
          <p:spPr>
            <a:xfrm>
              <a:off x="3072314"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6" name="椭圆 15"/>
            <p:cNvSpPr/>
            <p:nvPr/>
          </p:nvSpPr>
          <p:spPr>
            <a:xfrm>
              <a:off x="3219180"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7" name="椭圆 16"/>
            <p:cNvSpPr/>
            <p:nvPr/>
          </p:nvSpPr>
          <p:spPr>
            <a:xfrm>
              <a:off x="33660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椭圆 17"/>
            <p:cNvSpPr/>
            <p:nvPr/>
          </p:nvSpPr>
          <p:spPr>
            <a:xfrm>
              <a:off x="3512914"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椭圆 18"/>
            <p:cNvSpPr/>
            <p:nvPr/>
          </p:nvSpPr>
          <p:spPr>
            <a:xfrm>
              <a:off x="3659781"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椭圆 19"/>
            <p:cNvSpPr/>
            <p:nvPr/>
          </p:nvSpPr>
          <p:spPr>
            <a:xfrm>
              <a:off x="38066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1" name="椭圆 20"/>
            <p:cNvSpPr/>
            <p:nvPr/>
          </p:nvSpPr>
          <p:spPr>
            <a:xfrm>
              <a:off x="2778580"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2" name="椭圆 21"/>
            <p:cNvSpPr/>
            <p:nvPr/>
          </p:nvSpPr>
          <p:spPr>
            <a:xfrm>
              <a:off x="2925447"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3" name="椭圆 22"/>
            <p:cNvSpPr/>
            <p:nvPr/>
          </p:nvSpPr>
          <p:spPr>
            <a:xfrm>
              <a:off x="3072314"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4" name="椭圆 23"/>
            <p:cNvSpPr/>
            <p:nvPr/>
          </p:nvSpPr>
          <p:spPr>
            <a:xfrm>
              <a:off x="3219180"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5" name="椭圆 24"/>
            <p:cNvSpPr/>
            <p:nvPr/>
          </p:nvSpPr>
          <p:spPr>
            <a:xfrm>
              <a:off x="3366047"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6" name="椭圆 25"/>
            <p:cNvSpPr/>
            <p:nvPr/>
          </p:nvSpPr>
          <p:spPr>
            <a:xfrm>
              <a:off x="3512914"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7" name="椭圆 26"/>
            <p:cNvSpPr/>
            <p:nvPr/>
          </p:nvSpPr>
          <p:spPr>
            <a:xfrm>
              <a:off x="3659781"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8" name="椭圆 27"/>
            <p:cNvSpPr/>
            <p:nvPr/>
          </p:nvSpPr>
          <p:spPr>
            <a:xfrm>
              <a:off x="3806647"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椭圆 28"/>
            <p:cNvSpPr/>
            <p:nvPr/>
          </p:nvSpPr>
          <p:spPr>
            <a:xfrm>
              <a:off x="2778580" y="268141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 name="椭圆 29"/>
            <p:cNvSpPr/>
            <p:nvPr/>
          </p:nvSpPr>
          <p:spPr>
            <a:xfrm>
              <a:off x="29254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 name="椭圆 30"/>
            <p:cNvSpPr/>
            <p:nvPr/>
          </p:nvSpPr>
          <p:spPr>
            <a:xfrm>
              <a:off x="30723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 name="椭圆 31"/>
            <p:cNvSpPr/>
            <p:nvPr/>
          </p:nvSpPr>
          <p:spPr>
            <a:xfrm>
              <a:off x="3219180"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 name="椭圆 32"/>
            <p:cNvSpPr/>
            <p:nvPr/>
          </p:nvSpPr>
          <p:spPr>
            <a:xfrm>
              <a:off x="33660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 name="椭圆 33"/>
            <p:cNvSpPr/>
            <p:nvPr/>
          </p:nvSpPr>
          <p:spPr>
            <a:xfrm>
              <a:off x="35129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5" name="椭圆 34"/>
            <p:cNvSpPr/>
            <p:nvPr/>
          </p:nvSpPr>
          <p:spPr>
            <a:xfrm>
              <a:off x="3659781"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 name="椭圆 35"/>
            <p:cNvSpPr/>
            <p:nvPr/>
          </p:nvSpPr>
          <p:spPr>
            <a:xfrm>
              <a:off x="3806647"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7" name="椭圆 36"/>
            <p:cNvSpPr/>
            <p:nvPr/>
          </p:nvSpPr>
          <p:spPr>
            <a:xfrm>
              <a:off x="27785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8" name="椭圆 37"/>
            <p:cNvSpPr/>
            <p:nvPr/>
          </p:nvSpPr>
          <p:spPr>
            <a:xfrm>
              <a:off x="29254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9" name="椭圆 38"/>
            <p:cNvSpPr/>
            <p:nvPr/>
          </p:nvSpPr>
          <p:spPr>
            <a:xfrm>
              <a:off x="3072314"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0" name="椭圆 39"/>
            <p:cNvSpPr/>
            <p:nvPr/>
          </p:nvSpPr>
          <p:spPr>
            <a:xfrm>
              <a:off x="32191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1" name="椭圆 40"/>
            <p:cNvSpPr/>
            <p:nvPr/>
          </p:nvSpPr>
          <p:spPr>
            <a:xfrm>
              <a:off x="33660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 name="椭圆 41"/>
            <p:cNvSpPr/>
            <p:nvPr/>
          </p:nvSpPr>
          <p:spPr>
            <a:xfrm>
              <a:off x="3512914"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 name="椭圆 42"/>
            <p:cNvSpPr/>
            <p:nvPr/>
          </p:nvSpPr>
          <p:spPr>
            <a:xfrm>
              <a:off x="3659781"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4" name="椭圆 43"/>
            <p:cNvSpPr/>
            <p:nvPr/>
          </p:nvSpPr>
          <p:spPr>
            <a:xfrm>
              <a:off x="3806647"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5" name="椭圆 44"/>
            <p:cNvSpPr/>
            <p:nvPr/>
          </p:nvSpPr>
          <p:spPr>
            <a:xfrm>
              <a:off x="3951836"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6" name="椭圆 45"/>
            <p:cNvSpPr/>
            <p:nvPr/>
          </p:nvSpPr>
          <p:spPr>
            <a:xfrm>
              <a:off x="4098702"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7" name="椭圆 46"/>
            <p:cNvSpPr/>
            <p:nvPr/>
          </p:nvSpPr>
          <p:spPr>
            <a:xfrm>
              <a:off x="3951836"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8" name="椭圆 47"/>
            <p:cNvSpPr/>
            <p:nvPr/>
          </p:nvSpPr>
          <p:spPr>
            <a:xfrm>
              <a:off x="4098702"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9" name="椭圆 48"/>
            <p:cNvSpPr/>
            <p:nvPr/>
          </p:nvSpPr>
          <p:spPr>
            <a:xfrm>
              <a:off x="3951836"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0" name="椭圆 49"/>
            <p:cNvSpPr/>
            <p:nvPr/>
          </p:nvSpPr>
          <p:spPr>
            <a:xfrm>
              <a:off x="4098702"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1" name="椭圆 50"/>
            <p:cNvSpPr/>
            <p:nvPr/>
          </p:nvSpPr>
          <p:spPr>
            <a:xfrm>
              <a:off x="3951836"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2" name="椭圆 51"/>
            <p:cNvSpPr/>
            <p:nvPr/>
          </p:nvSpPr>
          <p:spPr>
            <a:xfrm>
              <a:off x="4098702"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3" name="椭圆 52"/>
            <p:cNvSpPr/>
            <p:nvPr/>
          </p:nvSpPr>
          <p:spPr>
            <a:xfrm>
              <a:off x="3951836"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4" name="椭圆 53"/>
            <p:cNvSpPr/>
            <p:nvPr/>
          </p:nvSpPr>
          <p:spPr>
            <a:xfrm>
              <a:off x="4098702"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5" name="椭圆 54"/>
            <p:cNvSpPr/>
            <p:nvPr/>
          </p:nvSpPr>
          <p:spPr>
            <a:xfrm>
              <a:off x="27785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6" name="椭圆 55"/>
            <p:cNvSpPr/>
            <p:nvPr/>
          </p:nvSpPr>
          <p:spPr>
            <a:xfrm>
              <a:off x="29254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7" name="椭圆 56"/>
            <p:cNvSpPr/>
            <p:nvPr/>
          </p:nvSpPr>
          <p:spPr>
            <a:xfrm>
              <a:off x="3072314"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8" name="椭圆 57"/>
            <p:cNvSpPr/>
            <p:nvPr/>
          </p:nvSpPr>
          <p:spPr>
            <a:xfrm>
              <a:off x="32191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9" name="椭圆 58"/>
            <p:cNvSpPr/>
            <p:nvPr/>
          </p:nvSpPr>
          <p:spPr>
            <a:xfrm>
              <a:off x="33660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0" name="椭圆 59"/>
            <p:cNvSpPr/>
            <p:nvPr/>
          </p:nvSpPr>
          <p:spPr>
            <a:xfrm>
              <a:off x="3512914"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1" name="椭圆 60"/>
            <p:cNvSpPr/>
            <p:nvPr/>
          </p:nvSpPr>
          <p:spPr>
            <a:xfrm>
              <a:off x="3659781"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2" name="椭圆 61"/>
            <p:cNvSpPr/>
            <p:nvPr/>
          </p:nvSpPr>
          <p:spPr>
            <a:xfrm>
              <a:off x="3806647"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3" name="椭圆 62"/>
            <p:cNvSpPr/>
            <p:nvPr/>
          </p:nvSpPr>
          <p:spPr>
            <a:xfrm>
              <a:off x="3951836"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4" name="椭圆 63"/>
            <p:cNvSpPr/>
            <p:nvPr/>
          </p:nvSpPr>
          <p:spPr>
            <a:xfrm>
              <a:off x="4098702"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65" name="组合 64"/>
          <p:cNvGrpSpPr/>
          <p:nvPr/>
        </p:nvGrpSpPr>
        <p:grpSpPr>
          <a:xfrm>
            <a:off x="9024540" y="-521667"/>
            <a:ext cx="3167461" cy="2997773"/>
            <a:chOff x="9024540" y="-521667"/>
            <a:chExt cx="3167461" cy="2997773"/>
          </a:xfrm>
        </p:grpSpPr>
        <p:sp>
          <p:nvSpPr>
            <p:cNvPr id="66" name="任意多边形 191"/>
            <p:cNvSpPr/>
            <p:nvPr/>
          </p:nvSpPr>
          <p:spPr>
            <a:xfrm flipH="1">
              <a:off x="10529212" y="0"/>
              <a:ext cx="1662789" cy="1424628"/>
            </a:xfrm>
            <a:custGeom>
              <a:avLst/>
              <a:gdLst>
                <a:gd name="connsiteX0" fmla="*/ 1644167 w 1662789"/>
                <a:gd name="connsiteY0" fmla="*/ 0 h 1424628"/>
                <a:gd name="connsiteX1" fmla="*/ 0 w 1662789"/>
                <a:gd name="connsiteY1" fmla="*/ 0 h 1424628"/>
                <a:gd name="connsiteX2" fmla="*/ 0 w 1662789"/>
                <a:gd name="connsiteY2" fmla="*/ 1340156 h 1424628"/>
                <a:gd name="connsiteX3" fmla="*/ 81036 w 1662789"/>
                <a:gd name="connsiteY3" fmla="*/ 1369815 h 1424628"/>
                <a:gd name="connsiteX4" fmla="*/ 443589 w 1662789"/>
                <a:gd name="connsiteY4" fmla="*/ 1424628 h 1424628"/>
                <a:gd name="connsiteX5" fmla="*/ 1662789 w 1662789"/>
                <a:gd name="connsiteY5" fmla="*/ 205428 h 1424628"/>
                <a:gd name="connsiteX6" fmla="*/ 1656494 w 1662789"/>
                <a:gd name="connsiteY6" fmla="*/ 80772 h 14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789" h="1424628">
                  <a:moveTo>
                    <a:pt x="1644167" y="0"/>
                  </a:moveTo>
                  <a:lnTo>
                    <a:pt x="0" y="0"/>
                  </a:lnTo>
                  <a:lnTo>
                    <a:pt x="0" y="1340156"/>
                  </a:lnTo>
                  <a:lnTo>
                    <a:pt x="81036" y="1369815"/>
                  </a:lnTo>
                  <a:cubicBezTo>
                    <a:pt x="195566" y="1405438"/>
                    <a:pt x="317337" y="1424628"/>
                    <a:pt x="443589" y="1424628"/>
                  </a:cubicBezTo>
                  <a:cubicBezTo>
                    <a:pt x="1116935" y="1424628"/>
                    <a:pt x="1662789" y="878774"/>
                    <a:pt x="1662789" y="205428"/>
                  </a:cubicBezTo>
                  <a:cubicBezTo>
                    <a:pt x="1662789" y="163344"/>
                    <a:pt x="1660657" y="121758"/>
                    <a:pt x="1656494" y="80772"/>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7" name="任意多边形 189"/>
            <p:cNvSpPr/>
            <p:nvPr/>
          </p:nvSpPr>
          <p:spPr>
            <a:xfrm rot="18095688" flipH="1">
              <a:off x="9141236" y="-638363"/>
              <a:ext cx="1836727" cy="2070119"/>
            </a:xfrm>
            <a:custGeom>
              <a:avLst/>
              <a:gdLst>
                <a:gd name="connsiteX0" fmla="*/ 387024 w 1836727"/>
                <a:gd name="connsiteY0" fmla="*/ 2012785 h 2070119"/>
                <a:gd name="connsiteX1" fmla="*/ 466280 w 1836727"/>
                <a:gd name="connsiteY1" fmla="*/ 2036765 h 2070119"/>
                <a:gd name="connsiteX2" fmla="*/ 992214 w 1836727"/>
                <a:gd name="connsiteY2" fmla="*/ 2039968 h 2070119"/>
                <a:gd name="connsiteX3" fmla="*/ 1085316 w 1836727"/>
                <a:gd name="connsiteY3" fmla="*/ 2012786 h 2070119"/>
                <a:gd name="connsiteX4" fmla="*/ 67211 w 1836727"/>
                <a:gd name="connsiteY4" fmla="*/ 1843944 h 2070119"/>
                <a:gd name="connsiteX5" fmla="*/ 82054 w 1836727"/>
                <a:gd name="connsiteY5" fmla="*/ 1856050 h 2070119"/>
                <a:gd name="connsiteX6" fmla="*/ 171968 w 1836727"/>
                <a:gd name="connsiteY6" fmla="*/ 1915605 h 2070119"/>
                <a:gd name="connsiteX7" fmla="*/ 217661 w 1836727"/>
                <a:gd name="connsiteY7" fmla="*/ 1939798 h 2070119"/>
                <a:gd name="connsiteX8" fmla="*/ 1252435 w 1836727"/>
                <a:gd name="connsiteY8" fmla="*/ 1939799 h 2070119"/>
                <a:gd name="connsiteX9" fmla="*/ 1294935 w 1836727"/>
                <a:gd name="connsiteY9" fmla="*/ 1917485 h 2070119"/>
                <a:gd name="connsiteX10" fmla="*/ 1389053 w 1836727"/>
                <a:gd name="connsiteY10" fmla="*/ 1855218 h 2070119"/>
                <a:gd name="connsiteX11" fmla="*/ 1402842 w 1836727"/>
                <a:gd name="connsiteY11" fmla="*/ 1843944 h 2070119"/>
                <a:gd name="connsiteX12" fmla="*/ 58958 w 1836727"/>
                <a:gd name="connsiteY12" fmla="*/ 1675101 h 2070119"/>
                <a:gd name="connsiteX13" fmla="*/ 0 w 1836727"/>
                <a:gd name="connsiteY13" fmla="*/ 1770956 h 2070119"/>
                <a:gd name="connsiteX14" fmla="*/ 1489226 w 1836727"/>
                <a:gd name="connsiteY14" fmla="*/ 1770955 h 2070119"/>
                <a:gd name="connsiteX15" fmla="*/ 1554633 w 1836727"/>
                <a:gd name="connsiteY15" fmla="*/ 1705420 h 2070119"/>
                <a:gd name="connsiteX16" fmla="*/ 1579362 w 1836727"/>
                <a:gd name="connsiteY16" fmla="*/ 1675100 h 2070119"/>
                <a:gd name="connsiteX17" fmla="*/ 162811 w 1836727"/>
                <a:gd name="connsiteY17" fmla="*/ 1506257 h 2070119"/>
                <a:gd name="connsiteX18" fmla="*/ 103852 w 1836727"/>
                <a:gd name="connsiteY18" fmla="*/ 1602112 h 2070119"/>
                <a:gd name="connsiteX19" fmla="*/ 1636015 w 1836727"/>
                <a:gd name="connsiteY19" fmla="*/ 1602112 h 2070119"/>
                <a:gd name="connsiteX20" fmla="*/ 1683131 w 1836727"/>
                <a:gd name="connsiteY20" fmla="*/ 1530978 h 2070119"/>
                <a:gd name="connsiteX21" fmla="*/ 1696220 w 1836727"/>
                <a:gd name="connsiteY21" fmla="*/ 1506256 h 2070119"/>
                <a:gd name="connsiteX22" fmla="*/ 264563 w 1836727"/>
                <a:gd name="connsiteY22" fmla="*/ 1340827 h 2070119"/>
                <a:gd name="connsiteX23" fmla="*/ 205605 w 1836727"/>
                <a:gd name="connsiteY23" fmla="*/ 1436681 h 2070119"/>
                <a:gd name="connsiteX24" fmla="*/ 1733059 w 1836727"/>
                <a:gd name="connsiteY24" fmla="*/ 1436681 h 2070119"/>
                <a:gd name="connsiteX25" fmla="*/ 1733180 w 1836727"/>
                <a:gd name="connsiteY25" fmla="*/ 1436453 h 2070119"/>
                <a:gd name="connsiteX26" fmla="*/ 1772481 w 1836727"/>
                <a:gd name="connsiteY26" fmla="*/ 1340827 h 2070119"/>
                <a:gd name="connsiteX27" fmla="*/ 366316 w 1836727"/>
                <a:gd name="connsiteY27" fmla="*/ 1175396 h 2070119"/>
                <a:gd name="connsiteX28" fmla="*/ 307358 w 1836727"/>
                <a:gd name="connsiteY28" fmla="*/ 1271251 h 2070119"/>
                <a:gd name="connsiteX29" fmla="*/ 1793827 w 1836727"/>
                <a:gd name="connsiteY29" fmla="*/ 1271250 h 2070119"/>
                <a:gd name="connsiteX30" fmla="*/ 1804290 w 1836727"/>
                <a:gd name="connsiteY30" fmla="*/ 1236666 h 2070119"/>
                <a:gd name="connsiteX31" fmla="*/ 1816595 w 1836727"/>
                <a:gd name="connsiteY31" fmla="*/ 1175396 h 2070119"/>
                <a:gd name="connsiteX32" fmla="*/ 471409 w 1836727"/>
                <a:gd name="connsiteY32" fmla="*/ 1004536 h 2070119"/>
                <a:gd name="connsiteX33" fmla="*/ 412451 w 1836727"/>
                <a:gd name="connsiteY33" fmla="*/ 1100391 h 2070119"/>
                <a:gd name="connsiteX34" fmla="*/ 1828475 w 1836727"/>
                <a:gd name="connsiteY34" fmla="*/ 1100391 h 2070119"/>
                <a:gd name="connsiteX35" fmla="*/ 1835968 w 1836727"/>
                <a:gd name="connsiteY35" fmla="*/ 1027731 h 2070119"/>
                <a:gd name="connsiteX36" fmla="*/ 1836135 w 1836727"/>
                <a:gd name="connsiteY36" fmla="*/ 1004536 h 2070119"/>
                <a:gd name="connsiteX37" fmla="*/ 574217 w 1836727"/>
                <a:gd name="connsiteY37" fmla="*/ 837390 h 2070119"/>
                <a:gd name="connsiteX38" fmla="*/ 515258 w 1836727"/>
                <a:gd name="connsiteY38" fmla="*/ 933245 h 2070119"/>
                <a:gd name="connsiteX39" fmla="*/ 1836645 w 1836727"/>
                <a:gd name="connsiteY39" fmla="*/ 933245 h 2070119"/>
                <a:gd name="connsiteX40" fmla="*/ 1836727 w 1836727"/>
                <a:gd name="connsiteY40" fmla="*/ 921769 h 2070119"/>
                <a:gd name="connsiteX41" fmla="*/ 1829197 w 1836727"/>
                <a:gd name="connsiteY41" fmla="*/ 837390 h 2070119"/>
                <a:gd name="connsiteX42" fmla="*/ 678068 w 1836727"/>
                <a:gd name="connsiteY42" fmla="*/ 668548 h 2070119"/>
                <a:gd name="connsiteX43" fmla="*/ 619109 w 1836727"/>
                <a:gd name="connsiteY43" fmla="*/ 764403 h 2070119"/>
                <a:gd name="connsiteX44" fmla="*/ 1817594 w 1836727"/>
                <a:gd name="connsiteY44" fmla="*/ 764402 h 2070119"/>
                <a:gd name="connsiteX45" fmla="*/ 1807494 w 1836727"/>
                <a:gd name="connsiteY45" fmla="*/ 710732 h 2070119"/>
                <a:gd name="connsiteX46" fmla="*/ 1795178 w 1836727"/>
                <a:gd name="connsiteY46" fmla="*/ 668547 h 2070119"/>
                <a:gd name="connsiteX47" fmla="*/ 781920 w 1836727"/>
                <a:gd name="connsiteY47" fmla="*/ 499705 h 2070119"/>
                <a:gd name="connsiteX48" fmla="*/ 722961 w 1836727"/>
                <a:gd name="connsiteY48" fmla="*/ 595560 h 2070119"/>
                <a:gd name="connsiteX49" fmla="*/ 1772573 w 1836727"/>
                <a:gd name="connsiteY49" fmla="*/ 595560 h 2070119"/>
                <a:gd name="connsiteX50" fmla="*/ 1736480 w 1836727"/>
                <a:gd name="connsiteY50" fmla="*/ 506040 h 2070119"/>
                <a:gd name="connsiteX51" fmla="*/ 1733153 w 1836727"/>
                <a:gd name="connsiteY51" fmla="*/ 499705 h 2070119"/>
                <a:gd name="connsiteX52" fmla="*/ 885772 w 1836727"/>
                <a:gd name="connsiteY52" fmla="*/ 330861 h 2070119"/>
                <a:gd name="connsiteX53" fmla="*/ 826813 w 1836727"/>
                <a:gd name="connsiteY53" fmla="*/ 426716 h 2070119"/>
                <a:gd name="connsiteX54" fmla="*/ 1694831 w 1836727"/>
                <a:gd name="connsiteY54" fmla="*/ 426716 h 2070119"/>
                <a:gd name="connsiteX55" fmla="*/ 1685011 w 1836727"/>
                <a:gd name="connsiteY55" fmla="*/ 408012 h 2070119"/>
                <a:gd name="connsiteX56" fmla="*/ 1633969 w 1836727"/>
                <a:gd name="connsiteY56" fmla="*/ 330861 h 2070119"/>
                <a:gd name="connsiteX57" fmla="*/ 987525 w 1836727"/>
                <a:gd name="connsiteY57" fmla="*/ 165431 h 2070119"/>
                <a:gd name="connsiteX58" fmla="*/ 928567 w 1836727"/>
                <a:gd name="connsiteY58" fmla="*/ 261285 h 2070119"/>
                <a:gd name="connsiteX59" fmla="*/ 1579731 w 1836727"/>
                <a:gd name="connsiteY59" fmla="*/ 261285 h 2070119"/>
                <a:gd name="connsiteX60" fmla="*/ 1551313 w 1836727"/>
                <a:gd name="connsiteY60" fmla="*/ 226527 h 2070119"/>
                <a:gd name="connsiteX61" fmla="*/ 1490097 w 1836727"/>
                <a:gd name="connsiteY61" fmla="*/ 165431 h 2070119"/>
                <a:gd name="connsiteX62" fmla="*/ 1089278 w 1836727"/>
                <a:gd name="connsiteY62" fmla="*/ 0 h 2070119"/>
                <a:gd name="connsiteX63" fmla="*/ 1030320 w 1836727"/>
                <a:gd name="connsiteY63" fmla="*/ 95855 h 2070119"/>
                <a:gd name="connsiteX64" fmla="*/ 1408629 w 1836727"/>
                <a:gd name="connsiteY64" fmla="*/ 95854 h 2070119"/>
                <a:gd name="connsiteX65" fmla="*/ 1388418 w 1836727"/>
                <a:gd name="connsiteY65" fmla="*/ 79370 h 2070119"/>
                <a:gd name="connsiteX66" fmla="*/ 1298504 w 1836727"/>
                <a:gd name="connsiteY66" fmla="*/ 19816 h 2070119"/>
                <a:gd name="connsiteX67" fmla="*/ 1261079 w 1836727"/>
                <a:gd name="connsiteY67" fmla="*/ 0 h 20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36727" h="2070119">
                  <a:moveTo>
                    <a:pt x="387024" y="2012785"/>
                  </a:moveTo>
                  <a:lnTo>
                    <a:pt x="466280" y="2036765"/>
                  </a:lnTo>
                  <a:cubicBezTo>
                    <a:pt x="637442" y="2079723"/>
                    <a:pt x="818134" y="2081607"/>
                    <a:pt x="992214" y="2039968"/>
                  </a:cubicBezTo>
                  <a:lnTo>
                    <a:pt x="1085316" y="2012786"/>
                  </a:lnTo>
                  <a:close/>
                  <a:moveTo>
                    <a:pt x="67211" y="1843944"/>
                  </a:moveTo>
                  <a:lnTo>
                    <a:pt x="82054" y="1856050"/>
                  </a:lnTo>
                  <a:cubicBezTo>
                    <a:pt x="111170" y="1877473"/>
                    <a:pt x="141185" y="1897331"/>
                    <a:pt x="171968" y="1915605"/>
                  </a:cubicBezTo>
                  <a:lnTo>
                    <a:pt x="217661" y="1939798"/>
                  </a:lnTo>
                  <a:lnTo>
                    <a:pt x="1252435" y="1939799"/>
                  </a:lnTo>
                  <a:lnTo>
                    <a:pt x="1294935" y="1917485"/>
                  </a:lnTo>
                  <a:cubicBezTo>
                    <a:pt x="1327002" y="1898535"/>
                    <a:pt x="1358418" y="1877786"/>
                    <a:pt x="1389053" y="1855218"/>
                  </a:cubicBezTo>
                  <a:lnTo>
                    <a:pt x="1402842" y="1843944"/>
                  </a:lnTo>
                  <a:close/>
                  <a:moveTo>
                    <a:pt x="58958" y="1675101"/>
                  </a:moveTo>
                  <a:lnTo>
                    <a:pt x="0" y="1770956"/>
                  </a:lnTo>
                  <a:lnTo>
                    <a:pt x="1489226" y="1770955"/>
                  </a:lnTo>
                  <a:lnTo>
                    <a:pt x="1554633" y="1705420"/>
                  </a:lnTo>
                  <a:lnTo>
                    <a:pt x="1579362" y="1675100"/>
                  </a:lnTo>
                  <a:close/>
                  <a:moveTo>
                    <a:pt x="162811" y="1506257"/>
                  </a:moveTo>
                  <a:lnTo>
                    <a:pt x="103852" y="1602112"/>
                  </a:lnTo>
                  <a:lnTo>
                    <a:pt x="1636015" y="1602112"/>
                  </a:lnTo>
                  <a:lnTo>
                    <a:pt x="1683131" y="1530978"/>
                  </a:lnTo>
                  <a:lnTo>
                    <a:pt x="1696220" y="1506256"/>
                  </a:lnTo>
                  <a:close/>
                  <a:moveTo>
                    <a:pt x="264563" y="1340827"/>
                  </a:moveTo>
                  <a:lnTo>
                    <a:pt x="205605" y="1436681"/>
                  </a:lnTo>
                  <a:lnTo>
                    <a:pt x="1733059" y="1436681"/>
                  </a:lnTo>
                  <a:lnTo>
                    <a:pt x="1733180" y="1436453"/>
                  </a:lnTo>
                  <a:lnTo>
                    <a:pt x="1772481" y="1340827"/>
                  </a:lnTo>
                  <a:close/>
                  <a:moveTo>
                    <a:pt x="366316" y="1175396"/>
                  </a:moveTo>
                  <a:lnTo>
                    <a:pt x="307358" y="1271251"/>
                  </a:lnTo>
                  <a:lnTo>
                    <a:pt x="1793827" y="1271250"/>
                  </a:lnTo>
                  <a:lnTo>
                    <a:pt x="1804290" y="1236666"/>
                  </a:lnTo>
                  <a:lnTo>
                    <a:pt x="1816595" y="1175396"/>
                  </a:lnTo>
                  <a:close/>
                  <a:moveTo>
                    <a:pt x="471409" y="1004536"/>
                  </a:moveTo>
                  <a:lnTo>
                    <a:pt x="412451" y="1100391"/>
                  </a:lnTo>
                  <a:lnTo>
                    <a:pt x="1828475" y="1100391"/>
                  </a:lnTo>
                  <a:lnTo>
                    <a:pt x="1835968" y="1027731"/>
                  </a:lnTo>
                  <a:lnTo>
                    <a:pt x="1836135" y="1004536"/>
                  </a:lnTo>
                  <a:close/>
                  <a:moveTo>
                    <a:pt x="574217" y="837390"/>
                  </a:moveTo>
                  <a:lnTo>
                    <a:pt x="515258" y="933245"/>
                  </a:lnTo>
                  <a:lnTo>
                    <a:pt x="1836645" y="933245"/>
                  </a:lnTo>
                  <a:lnTo>
                    <a:pt x="1836727" y="921769"/>
                  </a:lnTo>
                  <a:lnTo>
                    <a:pt x="1829197" y="837390"/>
                  </a:lnTo>
                  <a:close/>
                  <a:moveTo>
                    <a:pt x="678068" y="668548"/>
                  </a:moveTo>
                  <a:lnTo>
                    <a:pt x="619109" y="764403"/>
                  </a:lnTo>
                  <a:lnTo>
                    <a:pt x="1817594" y="764402"/>
                  </a:lnTo>
                  <a:lnTo>
                    <a:pt x="1807494" y="710732"/>
                  </a:lnTo>
                  <a:lnTo>
                    <a:pt x="1795178" y="668547"/>
                  </a:lnTo>
                  <a:close/>
                  <a:moveTo>
                    <a:pt x="781920" y="499705"/>
                  </a:moveTo>
                  <a:lnTo>
                    <a:pt x="722961" y="595560"/>
                  </a:lnTo>
                  <a:lnTo>
                    <a:pt x="1772573" y="595560"/>
                  </a:lnTo>
                  <a:lnTo>
                    <a:pt x="1736480" y="506040"/>
                  </a:lnTo>
                  <a:lnTo>
                    <a:pt x="1733153" y="499705"/>
                  </a:lnTo>
                  <a:close/>
                  <a:moveTo>
                    <a:pt x="885772" y="330861"/>
                  </a:moveTo>
                  <a:lnTo>
                    <a:pt x="826813" y="426716"/>
                  </a:lnTo>
                  <a:lnTo>
                    <a:pt x="1694831" y="426716"/>
                  </a:lnTo>
                  <a:lnTo>
                    <a:pt x="1685011" y="408012"/>
                  </a:lnTo>
                  <a:lnTo>
                    <a:pt x="1633969" y="330861"/>
                  </a:lnTo>
                  <a:close/>
                  <a:moveTo>
                    <a:pt x="987525" y="165431"/>
                  </a:moveTo>
                  <a:lnTo>
                    <a:pt x="928567" y="261285"/>
                  </a:lnTo>
                  <a:lnTo>
                    <a:pt x="1579731" y="261285"/>
                  </a:lnTo>
                  <a:lnTo>
                    <a:pt x="1551313" y="226527"/>
                  </a:lnTo>
                  <a:lnTo>
                    <a:pt x="1490097" y="165431"/>
                  </a:lnTo>
                  <a:close/>
                  <a:moveTo>
                    <a:pt x="1089278" y="0"/>
                  </a:moveTo>
                  <a:lnTo>
                    <a:pt x="1030320" y="95855"/>
                  </a:lnTo>
                  <a:lnTo>
                    <a:pt x="1408629" y="95854"/>
                  </a:lnTo>
                  <a:lnTo>
                    <a:pt x="1388418" y="79370"/>
                  </a:lnTo>
                  <a:cubicBezTo>
                    <a:pt x="1359302" y="57947"/>
                    <a:pt x="1329287" y="38089"/>
                    <a:pt x="1298504" y="19816"/>
                  </a:cubicBezTo>
                  <a:lnTo>
                    <a:pt x="1261079" y="0"/>
                  </a:ln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黑体" panose="02010609060101010101" pitchFamily="49" charset="-122"/>
                <a:ea typeface="黑体" panose="02010609060101010101" pitchFamily="49" charset="-122"/>
                <a:cs typeface="+mn-ea"/>
                <a:sym typeface="+mn-lt"/>
              </a:endParaRPr>
            </a:p>
          </p:txBody>
        </p:sp>
        <p:sp>
          <p:nvSpPr>
            <p:cNvPr id="68" name="椭圆 67"/>
            <p:cNvSpPr/>
            <p:nvPr/>
          </p:nvSpPr>
          <p:spPr>
            <a:xfrm>
              <a:off x="11049625" y="1516068"/>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9" name="椭圆 68"/>
            <p:cNvSpPr/>
            <p:nvPr/>
          </p:nvSpPr>
          <p:spPr>
            <a:xfrm>
              <a:off x="10170962" y="2288517"/>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0" name="椭圆 69"/>
            <p:cNvSpPr/>
            <p:nvPr/>
          </p:nvSpPr>
          <p:spPr>
            <a:xfrm>
              <a:off x="11210285" y="1663929"/>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71" name="组合 70"/>
          <p:cNvGrpSpPr/>
          <p:nvPr/>
        </p:nvGrpSpPr>
        <p:grpSpPr>
          <a:xfrm>
            <a:off x="0" y="4691101"/>
            <a:ext cx="3415802" cy="2779763"/>
            <a:chOff x="0" y="4691101"/>
            <a:chExt cx="3415802" cy="2779763"/>
          </a:xfrm>
        </p:grpSpPr>
        <p:sp>
          <p:nvSpPr>
            <p:cNvPr id="72" name="任意多边形 185"/>
            <p:cNvSpPr/>
            <p:nvPr/>
          </p:nvSpPr>
          <p:spPr>
            <a:xfrm>
              <a:off x="0" y="5528734"/>
              <a:ext cx="1913466" cy="1329267"/>
            </a:xfrm>
            <a:custGeom>
              <a:avLst/>
              <a:gdLst>
                <a:gd name="connsiteX0" fmla="*/ 694266 w 1913466"/>
                <a:gd name="connsiteY0" fmla="*/ 0 h 1329267"/>
                <a:gd name="connsiteX1" fmla="*/ 1913466 w 1913466"/>
                <a:gd name="connsiteY1" fmla="*/ 1219200 h 1329267"/>
                <a:gd name="connsiteX2" fmla="*/ 1907908 w 1913466"/>
                <a:gd name="connsiteY2" fmla="*/ 1329267 h 1329267"/>
                <a:gd name="connsiteX3" fmla="*/ 0 w 1913466"/>
                <a:gd name="connsiteY3" fmla="*/ 1329267 h 1329267"/>
                <a:gd name="connsiteX4" fmla="*/ 0 w 1913466"/>
                <a:gd name="connsiteY4" fmla="*/ 217642 h 1329267"/>
                <a:gd name="connsiteX5" fmla="*/ 12600 w 1913466"/>
                <a:gd name="connsiteY5" fmla="*/ 208220 h 1329267"/>
                <a:gd name="connsiteX6" fmla="*/ 694266 w 1913466"/>
                <a:gd name="connsiteY6" fmla="*/ 0 h 1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3466" h="1329267">
                  <a:moveTo>
                    <a:pt x="694266" y="0"/>
                  </a:moveTo>
                  <a:cubicBezTo>
                    <a:pt x="1367612" y="0"/>
                    <a:pt x="1913466" y="545854"/>
                    <a:pt x="1913466" y="1219200"/>
                  </a:cubicBezTo>
                  <a:lnTo>
                    <a:pt x="1907908" y="1329267"/>
                  </a:lnTo>
                  <a:lnTo>
                    <a:pt x="0" y="1329267"/>
                  </a:lnTo>
                  <a:lnTo>
                    <a:pt x="0" y="217642"/>
                  </a:lnTo>
                  <a:lnTo>
                    <a:pt x="12600" y="208220"/>
                  </a:lnTo>
                  <a:cubicBezTo>
                    <a:pt x="207185" y="76761"/>
                    <a:pt x="441761" y="0"/>
                    <a:pt x="694266" y="0"/>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3" name="任意多边形 187"/>
            <p:cNvSpPr/>
            <p:nvPr/>
          </p:nvSpPr>
          <p:spPr>
            <a:xfrm rot="7594901">
              <a:off x="1474160" y="5529223"/>
              <a:ext cx="1834705" cy="2048578"/>
            </a:xfrm>
            <a:custGeom>
              <a:avLst/>
              <a:gdLst>
                <a:gd name="connsiteX0" fmla="*/ 428530 w 1834705"/>
                <a:gd name="connsiteY0" fmla="*/ 74314 h 2048578"/>
                <a:gd name="connsiteX1" fmla="*/ 447674 w 1834705"/>
                <a:gd name="connsiteY1" fmla="*/ 58661 h 2048578"/>
                <a:gd name="connsiteX2" fmla="*/ 536343 w 1834705"/>
                <a:gd name="connsiteY2" fmla="*/ 0 h 2048578"/>
                <a:gd name="connsiteX3" fmla="*/ 591496 w 1834705"/>
                <a:gd name="connsiteY3" fmla="*/ 74314 h 2048578"/>
                <a:gd name="connsiteX4" fmla="*/ 256577 w 1834705"/>
                <a:gd name="connsiteY4" fmla="*/ 239744 h 2048578"/>
                <a:gd name="connsiteX5" fmla="*/ 282093 w 1834705"/>
                <a:gd name="connsiteY5" fmla="*/ 208459 h 2048578"/>
                <a:gd name="connsiteX6" fmla="*/ 346537 w 1834705"/>
                <a:gd name="connsiteY6" fmla="*/ 143890 h 2048578"/>
                <a:gd name="connsiteX7" fmla="*/ 643133 w 1834705"/>
                <a:gd name="connsiteY7" fmla="*/ 143890 h 2048578"/>
                <a:gd name="connsiteX8" fmla="*/ 714274 w 1834705"/>
                <a:gd name="connsiteY8" fmla="*/ 239744 h 2048578"/>
                <a:gd name="connsiteX9" fmla="*/ 141803 w 1834705"/>
                <a:gd name="connsiteY9" fmla="*/ 405175 h 2048578"/>
                <a:gd name="connsiteX10" fmla="*/ 153596 w 1834705"/>
                <a:gd name="connsiteY10" fmla="*/ 382902 h 2048578"/>
                <a:gd name="connsiteX11" fmla="*/ 202333 w 1834705"/>
                <a:gd name="connsiteY11" fmla="*/ 309320 h 2048578"/>
                <a:gd name="connsiteX12" fmla="*/ 765911 w 1834705"/>
                <a:gd name="connsiteY12" fmla="*/ 309320 h 2048578"/>
                <a:gd name="connsiteX13" fmla="*/ 837051 w 1834705"/>
                <a:gd name="connsiteY13" fmla="*/ 405175 h 2048578"/>
                <a:gd name="connsiteX14" fmla="*/ 63849 w 1834705"/>
                <a:gd name="connsiteY14" fmla="*/ 574019 h 2048578"/>
                <a:gd name="connsiteX15" fmla="*/ 103244 w 1834705"/>
                <a:gd name="connsiteY15" fmla="*/ 478164 h 2048578"/>
                <a:gd name="connsiteX16" fmla="*/ 891221 w 1834705"/>
                <a:gd name="connsiteY16" fmla="*/ 478164 h 2048578"/>
                <a:gd name="connsiteX17" fmla="*/ 962362 w 1834705"/>
                <a:gd name="connsiteY17" fmla="*/ 574019 h 2048578"/>
                <a:gd name="connsiteX18" fmla="*/ 19253 w 1834705"/>
                <a:gd name="connsiteY18" fmla="*/ 742861 h 2048578"/>
                <a:gd name="connsiteX19" fmla="*/ 32436 w 1834705"/>
                <a:gd name="connsiteY19" fmla="*/ 677214 h 2048578"/>
                <a:gd name="connsiteX20" fmla="*/ 41575 w 1834705"/>
                <a:gd name="connsiteY20" fmla="*/ 647007 h 2048578"/>
                <a:gd name="connsiteX21" fmla="*/ 1016531 w 1834705"/>
                <a:gd name="connsiteY21" fmla="*/ 647007 h 2048578"/>
                <a:gd name="connsiteX22" fmla="*/ 1087672 w 1834705"/>
                <a:gd name="connsiteY22" fmla="*/ 742862 h 2048578"/>
                <a:gd name="connsiteX23" fmla="*/ 575 w 1834705"/>
                <a:gd name="connsiteY23" fmla="*/ 911704 h 2048578"/>
                <a:gd name="connsiteX24" fmla="*/ 758 w 1834705"/>
                <a:gd name="connsiteY24" fmla="*/ 886148 h 2048578"/>
                <a:gd name="connsiteX25" fmla="*/ 8008 w 1834705"/>
                <a:gd name="connsiteY25" fmla="*/ 815849 h 2048578"/>
                <a:gd name="connsiteX26" fmla="*/ 1141841 w 1834705"/>
                <a:gd name="connsiteY26" fmla="*/ 815849 h 2048578"/>
                <a:gd name="connsiteX27" fmla="*/ 1212982 w 1834705"/>
                <a:gd name="connsiteY27" fmla="*/ 911704 h 2048578"/>
                <a:gd name="connsiteX28" fmla="*/ 753278 w 1834705"/>
                <a:gd name="connsiteY28" fmla="*/ 1991245 h 2048578"/>
                <a:gd name="connsiteX29" fmla="*/ 1451571 w 1834705"/>
                <a:gd name="connsiteY29" fmla="*/ 1991245 h 2048578"/>
                <a:gd name="connsiteX30" fmla="*/ 1358470 w 1834705"/>
                <a:gd name="connsiteY30" fmla="*/ 2018427 h 2048578"/>
                <a:gd name="connsiteX31" fmla="*/ 832535 w 1834705"/>
                <a:gd name="connsiteY31" fmla="*/ 2015223 h 2048578"/>
                <a:gd name="connsiteX32" fmla="*/ 7740 w 1834705"/>
                <a:gd name="connsiteY32" fmla="*/ 1078850 h 2048578"/>
                <a:gd name="connsiteX33" fmla="*/ 0 w 1834705"/>
                <a:gd name="connsiteY33" fmla="*/ 992110 h 2048578"/>
                <a:gd name="connsiteX34" fmla="*/ 65 w 1834705"/>
                <a:gd name="connsiteY34" fmla="*/ 982995 h 2048578"/>
                <a:gd name="connsiteX35" fmla="*/ 1265892 w 1834705"/>
                <a:gd name="connsiteY35" fmla="*/ 982995 h 2048578"/>
                <a:gd name="connsiteX36" fmla="*/ 1337032 w 1834705"/>
                <a:gd name="connsiteY36" fmla="*/ 1078850 h 2048578"/>
                <a:gd name="connsiteX37" fmla="*/ 42827 w 1834705"/>
                <a:gd name="connsiteY37" fmla="*/ 1249710 h 2048578"/>
                <a:gd name="connsiteX38" fmla="*/ 29233 w 1834705"/>
                <a:gd name="connsiteY38" fmla="*/ 1203148 h 2048578"/>
                <a:gd name="connsiteX39" fmla="*/ 19957 w 1834705"/>
                <a:gd name="connsiteY39" fmla="*/ 1153855 h 2048578"/>
                <a:gd name="connsiteX40" fmla="*/ 1392699 w 1834705"/>
                <a:gd name="connsiteY40" fmla="*/ 1153855 h 2048578"/>
                <a:gd name="connsiteX41" fmla="*/ 1463839 w 1834705"/>
                <a:gd name="connsiteY41" fmla="*/ 1249710 h 2048578"/>
                <a:gd name="connsiteX42" fmla="*/ 433466 w 1834705"/>
                <a:gd name="connsiteY42" fmla="*/ 1822403 h 2048578"/>
                <a:gd name="connsiteX43" fmla="*/ 1769097 w 1834705"/>
                <a:gd name="connsiteY43" fmla="*/ 1822402 h 2048578"/>
                <a:gd name="connsiteX44" fmla="*/ 1755308 w 1834705"/>
                <a:gd name="connsiteY44" fmla="*/ 1833677 h 2048578"/>
                <a:gd name="connsiteX45" fmla="*/ 1661190 w 1834705"/>
                <a:gd name="connsiteY45" fmla="*/ 1895944 h 2048578"/>
                <a:gd name="connsiteX46" fmla="*/ 1618690 w 1834705"/>
                <a:gd name="connsiteY46" fmla="*/ 1918257 h 2048578"/>
                <a:gd name="connsiteX47" fmla="*/ 583916 w 1834705"/>
                <a:gd name="connsiteY47" fmla="*/ 1918257 h 2048578"/>
                <a:gd name="connsiteX48" fmla="*/ 538223 w 1834705"/>
                <a:gd name="connsiteY48" fmla="*/ 1894064 h 2048578"/>
                <a:gd name="connsiteX49" fmla="*/ 448309 w 1834705"/>
                <a:gd name="connsiteY49" fmla="*/ 1834509 h 2048578"/>
                <a:gd name="connsiteX50" fmla="*/ 104081 w 1834705"/>
                <a:gd name="connsiteY50" fmla="*/ 1415141 h 2048578"/>
                <a:gd name="connsiteX51" fmla="*/ 100247 w 1834705"/>
                <a:gd name="connsiteY51" fmla="*/ 1407839 h 2048578"/>
                <a:gd name="connsiteX52" fmla="*/ 64544 w 1834705"/>
                <a:gd name="connsiteY52" fmla="*/ 1319286 h 2048578"/>
                <a:gd name="connsiteX53" fmla="*/ 1515476 w 1834705"/>
                <a:gd name="connsiteY53" fmla="*/ 1319286 h 2048578"/>
                <a:gd name="connsiteX54" fmla="*/ 1586617 w 1834705"/>
                <a:gd name="connsiteY54" fmla="*/ 1415140 h 2048578"/>
                <a:gd name="connsiteX55" fmla="*/ 257785 w 1834705"/>
                <a:gd name="connsiteY55" fmla="*/ 1653560 h 2048578"/>
                <a:gd name="connsiteX56" fmla="*/ 1763564 w 1834705"/>
                <a:gd name="connsiteY56" fmla="*/ 1653560 h 2048578"/>
                <a:gd name="connsiteX57" fmla="*/ 1834705 w 1834705"/>
                <a:gd name="connsiteY57" fmla="*/ 1749415 h 2048578"/>
                <a:gd name="connsiteX58" fmla="*/ 347598 w 1834705"/>
                <a:gd name="connsiteY58" fmla="*/ 1749415 h 2048578"/>
                <a:gd name="connsiteX59" fmla="*/ 285414 w 1834705"/>
                <a:gd name="connsiteY59" fmla="*/ 1687352 h 2048578"/>
                <a:gd name="connsiteX60" fmla="*/ 201138 w 1834705"/>
                <a:gd name="connsiteY60" fmla="*/ 1580571 h 2048578"/>
                <a:gd name="connsiteX61" fmla="*/ 151716 w 1834705"/>
                <a:gd name="connsiteY61" fmla="*/ 1505868 h 2048578"/>
                <a:gd name="connsiteX62" fmla="*/ 140611 w 1834705"/>
                <a:gd name="connsiteY62" fmla="*/ 1484716 h 2048578"/>
                <a:gd name="connsiteX63" fmla="*/ 1638254 w 1834705"/>
                <a:gd name="connsiteY63" fmla="*/ 1484716 h 2048578"/>
                <a:gd name="connsiteX64" fmla="*/ 1709394 w 1834705"/>
                <a:gd name="connsiteY64" fmla="*/ 1580571 h 20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834705" h="2048578">
                  <a:moveTo>
                    <a:pt x="428530" y="74314"/>
                  </a:moveTo>
                  <a:lnTo>
                    <a:pt x="447674" y="58661"/>
                  </a:lnTo>
                  <a:lnTo>
                    <a:pt x="536343" y="0"/>
                  </a:lnTo>
                  <a:lnTo>
                    <a:pt x="591496" y="74314"/>
                  </a:lnTo>
                  <a:close/>
                  <a:moveTo>
                    <a:pt x="256577" y="239744"/>
                  </a:moveTo>
                  <a:lnTo>
                    <a:pt x="282093" y="208459"/>
                  </a:lnTo>
                  <a:lnTo>
                    <a:pt x="346537" y="143890"/>
                  </a:lnTo>
                  <a:lnTo>
                    <a:pt x="643133" y="143890"/>
                  </a:lnTo>
                  <a:lnTo>
                    <a:pt x="714274" y="239744"/>
                  </a:lnTo>
                  <a:close/>
                  <a:moveTo>
                    <a:pt x="141803" y="405175"/>
                  </a:moveTo>
                  <a:lnTo>
                    <a:pt x="153596" y="382902"/>
                  </a:lnTo>
                  <a:lnTo>
                    <a:pt x="202333" y="309320"/>
                  </a:lnTo>
                  <a:lnTo>
                    <a:pt x="765911" y="309320"/>
                  </a:lnTo>
                  <a:lnTo>
                    <a:pt x="837051" y="405175"/>
                  </a:lnTo>
                  <a:close/>
                  <a:moveTo>
                    <a:pt x="63849" y="574019"/>
                  </a:moveTo>
                  <a:lnTo>
                    <a:pt x="103244" y="478164"/>
                  </a:lnTo>
                  <a:lnTo>
                    <a:pt x="891221" y="478164"/>
                  </a:lnTo>
                  <a:lnTo>
                    <a:pt x="962362" y="574019"/>
                  </a:lnTo>
                  <a:close/>
                  <a:moveTo>
                    <a:pt x="19253" y="742861"/>
                  </a:moveTo>
                  <a:lnTo>
                    <a:pt x="32436" y="677214"/>
                  </a:lnTo>
                  <a:lnTo>
                    <a:pt x="41575" y="647007"/>
                  </a:lnTo>
                  <a:lnTo>
                    <a:pt x="1016531" y="647007"/>
                  </a:lnTo>
                  <a:lnTo>
                    <a:pt x="1087672" y="742862"/>
                  </a:lnTo>
                  <a:close/>
                  <a:moveTo>
                    <a:pt x="575" y="911704"/>
                  </a:moveTo>
                  <a:lnTo>
                    <a:pt x="758" y="886148"/>
                  </a:lnTo>
                  <a:lnTo>
                    <a:pt x="8008" y="815849"/>
                  </a:lnTo>
                  <a:lnTo>
                    <a:pt x="1141841" y="815849"/>
                  </a:lnTo>
                  <a:lnTo>
                    <a:pt x="1212982" y="911704"/>
                  </a:lnTo>
                  <a:close/>
                  <a:moveTo>
                    <a:pt x="753278" y="1991245"/>
                  </a:moveTo>
                  <a:lnTo>
                    <a:pt x="1451571" y="1991245"/>
                  </a:lnTo>
                  <a:lnTo>
                    <a:pt x="1358470" y="2018427"/>
                  </a:lnTo>
                  <a:cubicBezTo>
                    <a:pt x="1184388" y="2060066"/>
                    <a:pt x="1003697" y="2058183"/>
                    <a:pt x="832535" y="2015223"/>
                  </a:cubicBezTo>
                  <a:close/>
                  <a:moveTo>
                    <a:pt x="7740" y="1078850"/>
                  </a:moveTo>
                  <a:lnTo>
                    <a:pt x="0" y="992110"/>
                  </a:lnTo>
                  <a:lnTo>
                    <a:pt x="65" y="982995"/>
                  </a:lnTo>
                  <a:lnTo>
                    <a:pt x="1265892" y="982995"/>
                  </a:lnTo>
                  <a:lnTo>
                    <a:pt x="1337032" y="1078850"/>
                  </a:lnTo>
                  <a:close/>
                  <a:moveTo>
                    <a:pt x="42827" y="1249710"/>
                  </a:moveTo>
                  <a:lnTo>
                    <a:pt x="29233" y="1203148"/>
                  </a:lnTo>
                  <a:lnTo>
                    <a:pt x="19957" y="1153855"/>
                  </a:lnTo>
                  <a:lnTo>
                    <a:pt x="1392699" y="1153855"/>
                  </a:lnTo>
                  <a:lnTo>
                    <a:pt x="1463839" y="1249710"/>
                  </a:lnTo>
                  <a:close/>
                  <a:moveTo>
                    <a:pt x="433466" y="1822403"/>
                  </a:moveTo>
                  <a:lnTo>
                    <a:pt x="1769097" y="1822402"/>
                  </a:lnTo>
                  <a:lnTo>
                    <a:pt x="1755308" y="1833677"/>
                  </a:lnTo>
                  <a:cubicBezTo>
                    <a:pt x="1724673" y="1856245"/>
                    <a:pt x="1693257" y="1876994"/>
                    <a:pt x="1661190" y="1895944"/>
                  </a:cubicBezTo>
                  <a:lnTo>
                    <a:pt x="1618690" y="1918257"/>
                  </a:lnTo>
                  <a:lnTo>
                    <a:pt x="583916" y="1918257"/>
                  </a:lnTo>
                  <a:lnTo>
                    <a:pt x="538223" y="1894064"/>
                  </a:lnTo>
                  <a:cubicBezTo>
                    <a:pt x="507440" y="1875790"/>
                    <a:pt x="477425" y="1855932"/>
                    <a:pt x="448309" y="1834509"/>
                  </a:cubicBezTo>
                  <a:close/>
                  <a:moveTo>
                    <a:pt x="104081" y="1415141"/>
                  </a:moveTo>
                  <a:lnTo>
                    <a:pt x="100247" y="1407839"/>
                  </a:lnTo>
                  <a:lnTo>
                    <a:pt x="64544" y="1319286"/>
                  </a:lnTo>
                  <a:lnTo>
                    <a:pt x="1515476" y="1319286"/>
                  </a:lnTo>
                  <a:lnTo>
                    <a:pt x="1586617" y="1415140"/>
                  </a:lnTo>
                  <a:close/>
                  <a:moveTo>
                    <a:pt x="257785" y="1653560"/>
                  </a:moveTo>
                  <a:lnTo>
                    <a:pt x="1763564" y="1653560"/>
                  </a:lnTo>
                  <a:lnTo>
                    <a:pt x="1834705" y="1749415"/>
                  </a:lnTo>
                  <a:lnTo>
                    <a:pt x="347598" y="1749415"/>
                  </a:lnTo>
                  <a:lnTo>
                    <a:pt x="285414" y="1687352"/>
                  </a:lnTo>
                  <a:close/>
                  <a:moveTo>
                    <a:pt x="201138" y="1580571"/>
                  </a:moveTo>
                  <a:lnTo>
                    <a:pt x="151716" y="1505868"/>
                  </a:lnTo>
                  <a:lnTo>
                    <a:pt x="140611" y="1484716"/>
                  </a:lnTo>
                  <a:lnTo>
                    <a:pt x="1638254" y="1484716"/>
                  </a:lnTo>
                  <a:lnTo>
                    <a:pt x="1709394" y="15805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黑体" panose="02010609060101010101" pitchFamily="49" charset="-122"/>
                <a:ea typeface="黑体" panose="02010609060101010101" pitchFamily="49" charset="-122"/>
                <a:cs typeface="+mn-ea"/>
                <a:sym typeface="+mn-lt"/>
              </a:endParaRPr>
            </a:p>
          </p:txBody>
        </p:sp>
        <p:sp>
          <p:nvSpPr>
            <p:cNvPr id="74" name="椭圆 73"/>
            <p:cNvSpPr/>
            <p:nvPr/>
          </p:nvSpPr>
          <p:spPr>
            <a:xfrm>
              <a:off x="1133297" y="4691101"/>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5" name="椭圆 74"/>
            <p:cNvSpPr/>
            <p:nvPr/>
          </p:nvSpPr>
          <p:spPr>
            <a:xfrm>
              <a:off x="733570" y="5812519"/>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6" name="椭圆 75"/>
            <p:cNvSpPr/>
            <p:nvPr/>
          </p:nvSpPr>
          <p:spPr>
            <a:xfrm>
              <a:off x="368746" y="5407255"/>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77" name="组合 76"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1412193" y="217817"/>
            <a:ext cx="258739" cy="1401739"/>
            <a:chOff x="1205173" y="217817"/>
            <a:chExt cx="258739" cy="1401739"/>
          </a:xfrm>
          <a:solidFill>
            <a:schemeClr val="bg1"/>
          </a:solidFill>
        </p:grpSpPr>
        <p:sp>
          <p:nvSpPr>
            <p:cNvPr id="78" name="椭圆 77"/>
            <p:cNvSpPr/>
            <p:nvPr/>
          </p:nvSpPr>
          <p:spPr>
            <a:xfrm rot="5400000">
              <a:off x="1395673" y="217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9" name="椭圆 78"/>
            <p:cNvSpPr/>
            <p:nvPr/>
          </p:nvSpPr>
          <p:spPr>
            <a:xfrm rot="5400000">
              <a:off x="13956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0" name="椭圆 79"/>
            <p:cNvSpPr/>
            <p:nvPr/>
          </p:nvSpPr>
          <p:spPr>
            <a:xfrm rot="5400000">
              <a:off x="13956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1" name="椭圆 80"/>
            <p:cNvSpPr/>
            <p:nvPr/>
          </p:nvSpPr>
          <p:spPr>
            <a:xfrm rot="5400000">
              <a:off x="13956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2" name="椭圆 81"/>
            <p:cNvSpPr/>
            <p:nvPr/>
          </p:nvSpPr>
          <p:spPr>
            <a:xfrm rot="5400000">
              <a:off x="13956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3" name="椭圆 82"/>
            <p:cNvSpPr/>
            <p:nvPr/>
          </p:nvSpPr>
          <p:spPr>
            <a:xfrm rot="5400000">
              <a:off x="13956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4" name="椭圆 83"/>
            <p:cNvSpPr/>
            <p:nvPr/>
          </p:nvSpPr>
          <p:spPr>
            <a:xfrm rot="5400000">
              <a:off x="13956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5" name="椭圆 84"/>
            <p:cNvSpPr/>
            <p:nvPr/>
          </p:nvSpPr>
          <p:spPr>
            <a:xfrm rot="5400000">
              <a:off x="12051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6" name="椭圆 85"/>
            <p:cNvSpPr/>
            <p:nvPr/>
          </p:nvSpPr>
          <p:spPr>
            <a:xfrm rot="5400000">
              <a:off x="12051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7" name="椭圆 86"/>
            <p:cNvSpPr/>
            <p:nvPr/>
          </p:nvSpPr>
          <p:spPr>
            <a:xfrm rot="5400000">
              <a:off x="12051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8" name="椭圆 87"/>
            <p:cNvSpPr/>
            <p:nvPr/>
          </p:nvSpPr>
          <p:spPr>
            <a:xfrm rot="5400000">
              <a:off x="12051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9" name="椭圆 88"/>
            <p:cNvSpPr/>
            <p:nvPr/>
          </p:nvSpPr>
          <p:spPr>
            <a:xfrm rot="5400000">
              <a:off x="12051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0" name="椭圆 89"/>
            <p:cNvSpPr/>
            <p:nvPr/>
          </p:nvSpPr>
          <p:spPr>
            <a:xfrm rot="5400000">
              <a:off x="12051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1" name="椭圆 90"/>
            <p:cNvSpPr/>
            <p:nvPr/>
          </p:nvSpPr>
          <p:spPr>
            <a:xfrm rot="5400000">
              <a:off x="1205173" y="1551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92" name="组合 91"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276490" y="970930"/>
            <a:ext cx="543447" cy="580387"/>
            <a:chOff x="10961616" y="534583"/>
            <a:chExt cx="543447" cy="580387"/>
          </a:xfrm>
        </p:grpSpPr>
        <p:sp>
          <p:nvSpPr>
            <p:cNvPr id="93" name="椭圆 92"/>
            <p:cNvSpPr/>
            <p:nvPr/>
          </p:nvSpPr>
          <p:spPr>
            <a:xfrm>
              <a:off x="11036111" y="534583"/>
              <a:ext cx="468952" cy="468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4" name="椭圆 93"/>
            <p:cNvSpPr/>
            <p:nvPr/>
          </p:nvSpPr>
          <p:spPr>
            <a:xfrm>
              <a:off x="10961616" y="646018"/>
              <a:ext cx="468952" cy="46895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112" name="组合 111"/>
          <p:cNvGrpSpPr/>
          <p:nvPr/>
        </p:nvGrpSpPr>
        <p:grpSpPr>
          <a:xfrm>
            <a:off x="1861995" y="1268985"/>
            <a:ext cx="8468010" cy="4476223"/>
            <a:chOff x="1861995" y="1268985"/>
            <a:chExt cx="8468010" cy="4476223"/>
          </a:xfrm>
        </p:grpSpPr>
        <p:grpSp>
          <p:nvGrpSpPr>
            <p:cNvPr id="95" name="组合 94"/>
            <p:cNvGrpSpPr/>
            <p:nvPr/>
          </p:nvGrpSpPr>
          <p:grpSpPr>
            <a:xfrm>
              <a:off x="1861995" y="1268985"/>
              <a:ext cx="8468010" cy="4476223"/>
              <a:chOff x="1984335" y="1262848"/>
              <a:chExt cx="8468010" cy="4476223"/>
            </a:xfrm>
          </p:grpSpPr>
          <p:sp>
            <p:nvSpPr>
              <p:cNvPr id="96" name="任意多边形 154"/>
              <p:cNvSpPr/>
              <p:nvPr/>
            </p:nvSpPr>
            <p:spPr>
              <a:xfrm rot="10800000">
                <a:off x="2229016" y="1522094"/>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黑体" panose="02010609060101010101" pitchFamily="49" charset="-122"/>
                  <a:ea typeface="黑体" panose="02010609060101010101" pitchFamily="49" charset="-122"/>
                </a:endParaRPr>
              </a:p>
            </p:txBody>
          </p:sp>
          <p:sp>
            <p:nvSpPr>
              <p:cNvPr id="97" name="任意多边形 155"/>
              <p:cNvSpPr/>
              <p:nvPr/>
            </p:nvSpPr>
            <p:spPr>
              <a:xfrm rot="10800000">
                <a:off x="1984335" y="1262848"/>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黑体" panose="02010609060101010101" pitchFamily="49" charset="-122"/>
                  <a:ea typeface="黑体" panose="02010609060101010101" pitchFamily="49" charset="-122"/>
                </a:endParaRPr>
              </a:p>
            </p:txBody>
          </p:sp>
        </p:grpSp>
        <p:sp>
          <p:nvSpPr>
            <p:cNvPr id="109" name="PA_文本框 2"/>
            <p:cNvSpPr txBox="1"/>
            <p:nvPr>
              <p:custDataLst>
                <p:tags r:id="rId1"/>
              </p:custDataLst>
            </p:nvPr>
          </p:nvSpPr>
          <p:spPr>
            <a:xfrm>
              <a:off x="2148499" y="1980458"/>
              <a:ext cx="8031962" cy="1889941"/>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indent="457200">
                <a:defRPr/>
              </a:pPr>
              <a:r>
                <a:rPr lang="zh-CN" altLang="en-US" sz="2000" dirty="0">
                  <a:solidFill>
                    <a:srgbClr val="245188"/>
                  </a:solidFill>
                  <a:latin typeface="黑体" panose="02010609060101010101" pitchFamily="49" charset="-122"/>
                  <a:ea typeface="黑体" panose="02010609060101010101" pitchFamily="49" charset="-122"/>
                  <a:cs typeface="+mn-ea"/>
                  <a:sym typeface="+mn-lt"/>
                </a:rPr>
                <a:t>五子棋是一种双人对弈的纯策略型棋类游戏，同时也是智力运动会的竞技项目之一。在这个游戏中，参与者通常使用黑白两色的棋子，并在棋盘的纵横交叉点上进行对弈。当一方成功形成五子连线时，便获得胜利。为了实现五子棋对战的智能化，本研究项目采用了蒙特卡洛方法和蒙特卡洛搜索树算法来开发智能对战代理。</a:t>
              </a:r>
            </a:p>
          </p:txBody>
        </p:sp>
        <p:sp>
          <p:nvSpPr>
            <p:cNvPr id="110" name="圆角矩形 172"/>
            <p:cNvSpPr/>
            <p:nvPr/>
          </p:nvSpPr>
          <p:spPr>
            <a:xfrm>
              <a:off x="5009949" y="4416557"/>
              <a:ext cx="2168792" cy="397891"/>
            </a:xfrm>
            <a:prstGeom prst="roundRect">
              <a:avLst>
                <a:gd name="adj" fmla="val 50000"/>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3698F"/>
                </a:solidFill>
                <a:effectLst/>
                <a:uLnTx/>
                <a:uFillTx/>
                <a:latin typeface="黑体" panose="02010609060101010101" pitchFamily="49" charset="-122"/>
                <a:ea typeface="黑体" panose="02010609060101010101" pitchFamily="49" charset="-122"/>
                <a:cs typeface="+mn-ea"/>
                <a:sym typeface="+mn-lt"/>
              </a:endParaRPr>
            </a:p>
          </p:txBody>
        </p:sp>
        <p:sp>
          <p:nvSpPr>
            <p:cNvPr id="111" name="矩形 110"/>
            <p:cNvSpPr/>
            <p:nvPr/>
          </p:nvSpPr>
          <p:spPr>
            <a:xfrm>
              <a:off x="5453796" y="4436240"/>
              <a:ext cx="1281098"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1600" dirty="0">
                  <a:solidFill>
                    <a:schemeClr val="bg1"/>
                  </a:solidFill>
                  <a:latin typeface="黑体" panose="02010609060101010101" pitchFamily="49" charset="-122"/>
                  <a:ea typeface="黑体" panose="02010609060101010101" pitchFamily="49" charset="-122"/>
                  <a:cs typeface="+mn-ea"/>
                  <a:sym typeface="+mn-lt"/>
                </a:rPr>
                <a:t>引言</a:t>
              </a:r>
              <a:endParaRPr kumimoji="0" lang="zh-CN" altLang="en-US" sz="160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grpSp>
      <p:grpSp>
        <p:nvGrpSpPr>
          <p:cNvPr id="102" name="组合 101"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flipH="1" flipV="1">
            <a:off x="8980465" y="5335434"/>
            <a:ext cx="880675" cy="954170"/>
            <a:chOff x="8926031" y="1072708"/>
            <a:chExt cx="880675" cy="954170"/>
          </a:xfrm>
          <a:solidFill>
            <a:srgbClr val="396AA2"/>
          </a:solidFill>
        </p:grpSpPr>
        <p:sp>
          <p:nvSpPr>
            <p:cNvPr id="103" name="等腰三角形 102"/>
            <p:cNvSpPr/>
            <p:nvPr/>
          </p:nvSpPr>
          <p:spPr>
            <a:xfrm>
              <a:off x="8926031" y="1072708"/>
              <a:ext cx="614149" cy="52943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4" name="等腰三角形 103"/>
            <p:cNvSpPr/>
            <p:nvPr/>
          </p:nvSpPr>
          <p:spPr>
            <a:xfrm flipV="1">
              <a:off x="9192557" y="1497439"/>
              <a:ext cx="614149" cy="529439"/>
            </a:xfrm>
            <a:prstGeom prst="triangle">
              <a:avLst/>
            </a:prstGeom>
            <a:noFill/>
            <a:ln w="22225">
              <a:solidFill>
                <a:srgbClr val="396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
          <p:cNvSpPr txBox="1"/>
          <p:nvPr/>
        </p:nvSpPr>
        <p:spPr>
          <a:xfrm>
            <a:off x="5273560" y="938112"/>
            <a:ext cx="825927" cy="276860"/>
          </a:xfrm>
          <a:prstGeom prst="rect">
            <a:avLst/>
          </a:prstGeom>
          <a:noFill/>
        </p:spPr>
        <p:txBody>
          <a:bodyPr wrap="square" lIns="0" tIns="0" rIns="0" bIns="0" rtlCol="0">
            <a:spAutoFit/>
          </a:bodyPr>
          <a:lstStyle/>
          <a:p>
            <a:pPr algn="ctr"/>
            <a:r>
              <a:rPr lang="zh-CN" altLang="en-US"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Button</a:t>
            </a:r>
          </a:p>
        </p:txBody>
      </p:sp>
      <p:sp>
        <p:nvSpPr>
          <p:cNvPr id="7" name="TextBox 16"/>
          <p:cNvSpPr txBox="1"/>
          <p:nvPr/>
        </p:nvSpPr>
        <p:spPr>
          <a:xfrm flipH="1">
            <a:off x="6131485" y="2069310"/>
            <a:ext cx="825927" cy="276860"/>
          </a:xfrm>
          <a:prstGeom prst="rect">
            <a:avLst/>
          </a:prstGeom>
          <a:noFill/>
        </p:spPr>
        <p:txBody>
          <a:bodyPr wrap="square" lIns="0" tIns="0" rIns="0" bIns="0" rtlCol="0">
            <a:spAutoFit/>
          </a:bodyPr>
          <a:lstStyle/>
          <a:p>
            <a:pPr algn="ctr"/>
            <a:r>
              <a:rPr lang="zh-CN" altLang="en-US"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选白棋</a:t>
            </a:r>
          </a:p>
        </p:txBody>
      </p:sp>
      <p:sp>
        <p:nvSpPr>
          <p:cNvPr id="8" name="TextBox 21"/>
          <p:cNvSpPr txBox="1"/>
          <p:nvPr>
            <p:custDataLst>
              <p:tags r:id="rId1"/>
            </p:custDataLst>
          </p:nvPr>
        </p:nvSpPr>
        <p:spPr>
          <a:xfrm>
            <a:off x="5273560" y="3203157"/>
            <a:ext cx="825927" cy="276860"/>
          </a:xfrm>
          <a:prstGeom prst="rect">
            <a:avLst/>
          </a:prstGeom>
          <a:noFill/>
        </p:spPr>
        <p:txBody>
          <a:bodyPr wrap="square" lIns="0" tIns="0" rIns="0" bIns="0" rtlCol="0">
            <a:spAutoFit/>
          </a:bodyPr>
          <a:lstStyle/>
          <a:p>
            <a:pPr algn="ctr"/>
            <a:r>
              <a:rPr lang="zh-CN" altLang="en-US"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选黑棋</a:t>
            </a:r>
          </a:p>
        </p:txBody>
      </p:sp>
      <p:sp>
        <p:nvSpPr>
          <p:cNvPr id="9" name="TextBox 27"/>
          <p:cNvSpPr txBox="1"/>
          <p:nvPr/>
        </p:nvSpPr>
        <p:spPr>
          <a:xfrm flipH="1">
            <a:off x="6131485" y="4334355"/>
            <a:ext cx="825927" cy="276860"/>
          </a:xfrm>
          <a:prstGeom prst="rect">
            <a:avLst/>
          </a:prstGeom>
          <a:noFill/>
        </p:spPr>
        <p:txBody>
          <a:bodyPr wrap="square" lIns="0" tIns="0" rIns="0" bIns="0" rtlCol="0">
            <a:spAutoFit/>
          </a:bodyPr>
          <a:lstStyle/>
          <a:p>
            <a:pPr algn="ctr"/>
            <a:r>
              <a:rPr lang="zh-CN" altLang="en-US"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投降</a:t>
            </a:r>
          </a:p>
        </p:txBody>
      </p:sp>
      <p:sp>
        <p:nvSpPr>
          <p:cNvPr id="10" name="TextBox 35"/>
          <p:cNvSpPr txBox="1"/>
          <p:nvPr/>
        </p:nvSpPr>
        <p:spPr>
          <a:xfrm>
            <a:off x="1128395" y="508635"/>
            <a:ext cx="3474085" cy="1118235"/>
          </a:xfrm>
          <a:prstGeom prst="rect">
            <a:avLst/>
          </a:prstGeom>
          <a:noFill/>
        </p:spPr>
        <p:txBody>
          <a:bodyPr wrap="square" lIns="0" tIns="0" rIns="0" bIns="0" rtlCol="0">
            <a:spAutoFit/>
          </a:bodyPr>
          <a:lstStyle/>
          <a:p>
            <a:pPr>
              <a:lnSpc>
                <a:spcPct val="130000"/>
              </a:lnSpc>
            </a:pPr>
            <a:r>
              <a:rPr lang="zh-CN" altLang="en-US" sz="1400"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init_msg()</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：重写pygame内置函数，创建了具体的按钮</a:t>
            </a:r>
          </a:p>
          <a:p>
            <a:pPr>
              <a:lnSpc>
                <a:spcPct val="130000"/>
              </a:lnSpc>
            </a:pPr>
            <a:r>
              <a:rPr lang="zh-CN" altLang="en-US" sz="1400"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draw()</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：根据按钮enable状态填充按钮背景颜色，具体颜色由子类控制</a:t>
            </a:r>
          </a:p>
        </p:txBody>
      </p:sp>
      <p:sp>
        <p:nvSpPr>
          <p:cNvPr id="15" name="TextBox 43"/>
          <p:cNvSpPr txBox="1"/>
          <p:nvPr/>
        </p:nvSpPr>
        <p:spPr>
          <a:xfrm>
            <a:off x="1128395" y="2730500"/>
            <a:ext cx="3474720" cy="1397635"/>
          </a:xfrm>
          <a:prstGeom prst="rect">
            <a:avLst/>
          </a:prstGeom>
          <a:noFill/>
        </p:spPr>
        <p:txBody>
          <a:bodyPr wrap="square" lIns="0" tIns="0" rIns="0" bIns="0" rtlCol="0">
            <a:spAutoFit/>
          </a:bodyPr>
          <a:lstStyle/>
          <a:p>
            <a:pPr>
              <a:lnSpc>
                <a:spcPct val="130000"/>
              </a:lnSpc>
            </a:pPr>
            <a:r>
              <a:rPr lang="zh-CN" altLang="en-US" sz="1400"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click()</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：该函数用于对弈时选择黑棋，后手下子。点击即启动游戏并初始化，重置赢家为空、定义双人对弈为False，变换对应按钮的底色，安排AI先手</a:t>
            </a:r>
          </a:p>
          <a:p>
            <a:pPr>
              <a:lnSpc>
                <a:spcPct val="130000"/>
              </a:lnSpc>
            </a:pPr>
            <a:r>
              <a:rPr lang="zh-CN" altLang="en-US" sz="1400"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unclick()</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：该函数用于取消点击。</a:t>
            </a:r>
          </a:p>
        </p:txBody>
      </p:sp>
      <p:sp>
        <p:nvSpPr>
          <p:cNvPr id="16" name="TextBox 44"/>
          <p:cNvSpPr txBox="1"/>
          <p:nvPr/>
        </p:nvSpPr>
        <p:spPr>
          <a:xfrm>
            <a:off x="7624445" y="1626870"/>
            <a:ext cx="3797300" cy="1118235"/>
          </a:xfrm>
          <a:prstGeom prst="rect">
            <a:avLst/>
          </a:prstGeom>
          <a:noFill/>
        </p:spPr>
        <p:txBody>
          <a:bodyPr wrap="square" lIns="0" tIns="0" rIns="0" bIns="0" rtlCol="0">
            <a:spAutoFit/>
          </a:bodyPr>
          <a:lstStyle/>
          <a:p>
            <a:pPr>
              <a:lnSpc>
                <a:spcPct val="130000"/>
              </a:lnSpc>
            </a:pPr>
            <a:r>
              <a:rPr lang="zh-CN" altLang="en-US" sz="1400"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click()</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：该函数用于对弈时选择白棋，先手下子。点击即启动游戏并初始化，重置赢家为空、定义双人对弈为False，变换对应按钮的底色。</a:t>
            </a:r>
          </a:p>
          <a:p>
            <a:pPr>
              <a:lnSpc>
                <a:spcPct val="130000"/>
              </a:lnSpc>
            </a:pPr>
            <a:r>
              <a:rPr lang="zh-CN" altLang="en-US" sz="1400"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unclick()</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：该函数用于取消点击。</a:t>
            </a:r>
          </a:p>
        </p:txBody>
      </p:sp>
      <p:sp>
        <p:nvSpPr>
          <p:cNvPr id="17" name="TextBox 45"/>
          <p:cNvSpPr txBox="1"/>
          <p:nvPr/>
        </p:nvSpPr>
        <p:spPr>
          <a:xfrm>
            <a:off x="7624445" y="3748405"/>
            <a:ext cx="3796665" cy="1397635"/>
          </a:xfrm>
          <a:prstGeom prst="rect">
            <a:avLst/>
          </a:prstGeom>
          <a:noFill/>
        </p:spPr>
        <p:txBody>
          <a:bodyPr wrap="square" lIns="0" tIns="0" rIns="0" bIns="0" rtlCol="0">
            <a:spAutoFit/>
          </a:bodyPr>
          <a:lstStyle/>
          <a:p>
            <a:pPr>
              <a:lnSpc>
                <a:spcPct val="130000"/>
              </a:lnSpc>
            </a:pPr>
            <a:r>
              <a:rPr lang="zh-CN" altLang="en-US" sz="1400"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click()</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：该函数用于对弈时选择投降认输，适用于任意模式。在未选择模式或棋色时禁用该按钮；点击即终止游戏，判定对方获胜，并在棋盘上显示获胜方。 </a:t>
            </a:r>
          </a:p>
          <a:p>
            <a:pPr>
              <a:lnSpc>
                <a:spcPct val="130000"/>
              </a:lnSpc>
            </a:pPr>
            <a:r>
              <a:rPr lang="zh-CN" altLang="en-US" sz="1400"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unclick()</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：该函数用于取消点击。</a:t>
            </a:r>
          </a:p>
        </p:txBody>
      </p:sp>
      <p:sp>
        <p:nvSpPr>
          <p:cNvPr id="18" name="任意多边形 30"/>
          <p:cNvSpPr/>
          <p:nvPr/>
        </p:nvSpPr>
        <p:spPr>
          <a:xfrm flipH="1">
            <a:off x="4753769" y="403596"/>
            <a:ext cx="1346030" cy="1346030"/>
          </a:xfrm>
          <a:custGeom>
            <a:avLst/>
            <a:gdLst>
              <a:gd name="connsiteX0" fmla="*/ 673015 w 1346030"/>
              <a:gd name="connsiteY0" fmla="*/ 0 h 1346030"/>
              <a:gd name="connsiteX1" fmla="*/ 1346030 w 1346030"/>
              <a:gd name="connsiteY1" fmla="*/ 673015 h 1346030"/>
              <a:gd name="connsiteX2" fmla="*/ 673015 w 1346030"/>
              <a:gd name="connsiteY2" fmla="*/ 1346030 h 1346030"/>
              <a:gd name="connsiteX3" fmla="*/ 669306 w 1346030"/>
              <a:gd name="connsiteY3" fmla="*/ 1345656 h 1346030"/>
              <a:gd name="connsiteX4" fmla="*/ 669306 w 1346030"/>
              <a:gd name="connsiteY4" fmla="*/ 1346030 h 1346030"/>
              <a:gd name="connsiteX5" fmla="*/ 0 w 1346030"/>
              <a:gd name="connsiteY5" fmla="*/ 1346030 h 1346030"/>
              <a:gd name="connsiteX6" fmla="*/ 0 w 1346030"/>
              <a:gd name="connsiteY6" fmla="*/ 1133481 h 1346030"/>
              <a:gd name="connsiteX7" fmla="*/ 194385 w 1346030"/>
              <a:gd name="connsiteY7" fmla="*/ 1133481 h 1346030"/>
              <a:gd name="connsiteX8" fmla="*/ 287636 w 1346030"/>
              <a:gd name="connsiteY8" fmla="*/ 1133481 h 1346030"/>
              <a:gd name="connsiteX9" fmla="*/ 290174 w 1346030"/>
              <a:gd name="connsiteY9" fmla="*/ 1133481 h 1346030"/>
              <a:gd name="connsiteX10" fmla="*/ 652313 w 1346030"/>
              <a:gd name="connsiteY10" fmla="*/ 1133481 h 1346030"/>
              <a:gd name="connsiteX11" fmla="*/ 652313 w 1346030"/>
              <a:gd name="connsiteY11" fmla="*/ 1133225 h 1346030"/>
              <a:gd name="connsiteX12" fmla="*/ 654851 w 1346030"/>
              <a:gd name="connsiteY12" fmla="*/ 1133481 h 1346030"/>
              <a:gd name="connsiteX13" fmla="*/ 1115316 w 1346030"/>
              <a:gd name="connsiteY13" fmla="*/ 673015 h 1346030"/>
              <a:gd name="connsiteX14" fmla="*/ 654851 w 1346030"/>
              <a:gd name="connsiteY14" fmla="*/ 212549 h 1346030"/>
              <a:gd name="connsiteX15" fmla="*/ 646668 w 1346030"/>
              <a:gd name="connsiteY15" fmla="*/ 213374 h 1346030"/>
              <a:gd name="connsiteX16" fmla="*/ 298357 w 1346030"/>
              <a:gd name="connsiteY16" fmla="*/ 213374 h 1346030"/>
              <a:gd name="connsiteX17" fmla="*/ 290174 w 1346030"/>
              <a:gd name="connsiteY17" fmla="*/ 212549 h 1346030"/>
              <a:gd name="connsiteX18" fmla="*/ 281991 w 1346030"/>
              <a:gd name="connsiteY18" fmla="*/ 213374 h 1346030"/>
              <a:gd name="connsiteX19" fmla="*/ 194385 w 1346030"/>
              <a:gd name="connsiteY19" fmla="*/ 213374 h 1346030"/>
              <a:gd name="connsiteX20" fmla="*/ 0 w 1346030"/>
              <a:gd name="connsiteY20" fmla="*/ 213374 h 1346030"/>
              <a:gd name="connsiteX21" fmla="*/ 0 w 1346030"/>
              <a:gd name="connsiteY21" fmla="*/ 1206 h 1346030"/>
              <a:gd name="connsiteX22" fmla="*/ 661055 w 1346030"/>
              <a:gd name="connsiteY22" fmla="*/ 1206 h 1346030"/>
              <a:gd name="connsiteX23" fmla="*/ 673015 w 1346030"/>
              <a:gd name="connsiteY23" fmla="*/ 0 h 134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6030" h="1346030">
                <a:moveTo>
                  <a:pt x="673015" y="0"/>
                </a:moveTo>
                <a:cubicBezTo>
                  <a:pt x="1044712" y="0"/>
                  <a:pt x="1346030" y="301318"/>
                  <a:pt x="1346030" y="673015"/>
                </a:cubicBezTo>
                <a:cubicBezTo>
                  <a:pt x="1346030" y="1044712"/>
                  <a:pt x="1044712" y="1346030"/>
                  <a:pt x="673015" y="1346030"/>
                </a:cubicBezTo>
                <a:lnTo>
                  <a:pt x="669306" y="1345656"/>
                </a:lnTo>
                <a:lnTo>
                  <a:pt x="669306" y="1346030"/>
                </a:lnTo>
                <a:lnTo>
                  <a:pt x="0" y="1346030"/>
                </a:lnTo>
                <a:lnTo>
                  <a:pt x="0" y="1133481"/>
                </a:lnTo>
                <a:lnTo>
                  <a:pt x="194385" y="1133481"/>
                </a:lnTo>
                <a:lnTo>
                  <a:pt x="287636" y="1133481"/>
                </a:lnTo>
                <a:lnTo>
                  <a:pt x="290174" y="1133481"/>
                </a:lnTo>
                <a:lnTo>
                  <a:pt x="652313" y="1133481"/>
                </a:lnTo>
                <a:lnTo>
                  <a:pt x="652313" y="1133225"/>
                </a:lnTo>
                <a:lnTo>
                  <a:pt x="654851" y="1133481"/>
                </a:lnTo>
                <a:cubicBezTo>
                  <a:pt x="909159" y="1133481"/>
                  <a:pt x="1115316" y="927324"/>
                  <a:pt x="1115316" y="673015"/>
                </a:cubicBezTo>
                <a:cubicBezTo>
                  <a:pt x="1115316" y="418706"/>
                  <a:pt x="909159" y="212549"/>
                  <a:pt x="654851" y="212549"/>
                </a:cubicBezTo>
                <a:cubicBezTo>
                  <a:pt x="652114" y="212549"/>
                  <a:pt x="649381" y="212573"/>
                  <a:pt x="646668" y="213374"/>
                </a:cubicBezTo>
                <a:lnTo>
                  <a:pt x="298357" y="213374"/>
                </a:lnTo>
                <a:lnTo>
                  <a:pt x="290174" y="212549"/>
                </a:lnTo>
                <a:cubicBezTo>
                  <a:pt x="287437" y="212549"/>
                  <a:pt x="284704" y="212573"/>
                  <a:pt x="281991" y="213374"/>
                </a:cubicBezTo>
                <a:lnTo>
                  <a:pt x="194385" y="213374"/>
                </a:lnTo>
                <a:lnTo>
                  <a:pt x="0" y="213374"/>
                </a:lnTo>
                <a:lnTo>
                  <a:pt x="0" y="1206"/>
                </a:lnTo>
                <a:lnTo>
                  <a:pt x="661055" y="1206"/>
                </a:lnTo>
                <a:cubicBezTo>
                  <a:pt x="665021" y="34"/>
                  <a:pt x="669015" y="0"/>
                  <a:pt x="673015" y="0"/>
                </a:cubicBezTo>
                <a:close/>
              </a:path>
            </a:pathLst>
          </a:custGeom>
          <a:solidFill>
            <a:srgbClr val="396AA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940">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9" name="任意多边形 31"/>
          <p:cNvSpPr/>
          <p:nvPr/>
        </p:nvSpPr>
        <p:spPr>
          <a:xfrm>
            <a:off x="6096000" y="1534794"/>
            <a:ext cx="1346030" cy="1346030"/>
          </a:xfrm>
          <a:custGeom>
            <a:avLst/>
            <a:gdLst>
              <a:gd name="connsiteX0" fmla="*/ 673015 w 1346030"/>
              <a:gd name="connsiteY0" fmla="*/ 0 h 1346030"/>
              <a:gd name="connsiteX1" fmla="*/ 1346030 w 1346030"/>
              <a:gd name="connsiteY1" fmla="*/ 673015 h 1346030"/>
              <a:gd name="connsiteX2" fmla="*/ 673015 w 1346030"/>
              <a:gd name="connsiteY2" fmla="*/ 1346030 h 1346030"/>
              <a:gd name="connsiteX3" fmla="*/ 669306 w 1346030"/>
              <a:gd name="connsiteY3" fmla="*/ 1345656 h 1346030"/>
              <a:gd name="connsiteX4" fmla="*/ 669306 w 1346030"/>
              <a:gd name="connsiteY4" fmla="*/ 1346030 h 1346030"/>
              <a:gd name="connsiteX5" fmla="*/ 0 w 1346030"/>
              <a:gd name="connsiteY5" fmla="*/ 1346030 h 1346030"/>
              <a:gd name="connsiteX6" fmla="*/ 0 w 1346030"/>
              <a:gd name="connsiteY6" fmla="*/ 1133481 h 1346030"/>
              <a:gd name="connsiteX7" fmla="*/ 194385 w 1346030"/>
              <a:gd name="connsiteY7" fmla="*/ 1133481 h 1346030"/>
              <a:gd name="connsiteX8" fmla="*/ 287636 w 1346030"/>
              <a:gd name="connsiteY8" fmla="*/ 1133481 h 1346030"/>
              <a:gd name="connsiteX9" fmla="*/ 290174 w 1346030"/>
              <a:gd name="connsiteY9" fmla="*/ 1133481 h 1346030"/>
              <a:gd name="connsiteX10" fmla="*/ 652313 w 1346030"/>
              <a:gd name="connsiteY10" fmla="*/ 1133481 h 1346030"/>
              <a:gd name="connsiteX11" fmla="*/ 652313 w 1346030"/>
              <a:gd name="connsiteY11" fmla="*/ 1133225 h 1346030"/>
              <a:gd name="connsiteX12" fmla="*/ 654851 w 1346030"/>
              <a:gd name="connsiteY12" fmla="*/ 1133481 h 1346030"/>
              <a:gd name="connsiteX13" fmla="*/ 1115316 w 1346030"/>
              <a:gd name="connsiteY13" fmla="*/ 673015 h 1346030"/>
              <a:gd name="connsiteX14" fmla="*/ 654851 w 1346030"/>
              <a:gd name="connsiteY14" fmla="*/ 212549 h 1346030"/>
              <a:gd name="connsiteX15" fmla="*/ 646668 w 1346030"/>
              <a:gd name="connsiteY15" fmla="*/ 213374 h 1346030"/>
              <a:gd name="connsiteX16" fmla="*/ 298357 w 1346030"/>
              <a:gd name="connsiteY16" fmla="*/ 213374 h 1346030"/>
              <a:gd name="connsiteX17" fmla="*/ 290174 w 1346030"/>
              <a:gd name="connsiteY17" fmla="*/ 212549 h 1346030"/>
              <a:gd name="connsiteX18" fmla="*/ 281991 w 1346030"/>
              <a:gd name="connsiteY18" fmla="*/ 213374 h 1346030"/>
              <a:gd name="connsiteX19" fmla="*/ 194385 w 1346030"/>
              <a:gd name="connsiteY19" fmla="*/ 213374 h 1346030"/>
              <a:gd name="connsiteX20" fmla="*/ 0 w 1346030"/>
              <a:gd name="connsiteY20" fmla="*/ 213374 h 1346030"/>
              <a:gd name="connsiteX21" fmla="*/ 0 w 1346030"/>
              <a:gd name="connsiteY21" fmla="*/ 1206 h 1346030"/>
              <a:gd name="connsiteX22" fmla="*/ 661055 w 1346030"/>
              <a:gd name="connsiteY22" fmla="*/ 1206 h 1346030"/>
              <a:gd name="connsiteX23" fmla="*/ 673015 w 1346030"/>
              <a:gd name="connsiteY23" fmla="*/ 0 h 134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6030" h="1346030">
                <a:moveTo>
                  <a:pt x="673015" y="0"/>
                </a:moveTo>
                <a:cubicBezTo>
                  <a:pt x="1044712" y="0"/>
                  <a:pt x="1346030" y="301318"/>
                  <a:pt x="1346030" y="673015"/>
                </a:cubicBezTo>
                <a:cubicBezTo>
                  <a:pt x="1346030" y="1044712"/>
                  <a:pt x="1044712" y="1346030"/>
                  <a:pt x="673015" y="1346030"/>
                </a:cubicBezTo>
                <a:lnTo>
                  <a:pt x="669306" y="1345656"/>
                </a:lnTo>
                <a:lnTo>
                  <a:pt x="669306" y="1346030"/>
                </a:lnTo>
                <a:lnTo>
                  <a:pt x="0" y="1346030"/>
                </a:lnTo>
                <a:lnTo>
                  <a:pt x="0" y="1133481"/>
                </a:lnTo>
                <a:lnTo>
                  <a:pt x="194385" y="1133481"/>
                </a:lnTo>
                <a:lnTo>
                  <a:pt x="287636" y="1133481"/>
                </a:lnTo>
                <a:lnTo>
                  <a:pt x="290174" y="1133481"/>
                </a:lnTo>
                <a:lnTo>
                  <a:pt x="652313" y="1133481"/>
                </a:lnTo>
                <a:lnTo>
                  <a:pt x="652313" y="1133225"/>
                </a:lnTo>
                <a:lnTo>
                  <a:pt x="654851" y="1133481"/>
                </a:lnTo>
                <a:cubicBezTo>
                  <a:pt x="909159" y="1133481"/>
                  <a:pt x="1115316" y="927324"/>
                  <a:pt x="1115316" y="673015"/>
                </a:cubicBezTo>
                <a:cubicBezTo>
                  <a:pt x="1115316" y="418706"/>
                  <a:pt x="909159" y="212549"/>
                  <a:pt x="654851" y="212549"/>
                </a:cubicBezTo>
                <a:cubicBezTo>
                  <a:pt x="652114" y="212549"/>
                  <a:pt x="649381" y="212573"/>
                  <a:pt x="646668" y="213374"/>
                </a:cubicBezTo>
                <a:lnTo>
                  <a:pt x="298357" y="213374"/>
                </a:lnTo>
                <a:lnTo>
                  <a:pt x="290174" y="212549"/>
                </a:lnTo>
                <a:cubicBezTo>
                  <a:pt x="287437" y="212549"/>
                  <a:pt x="284704" y="212573"/>
                  <a:pt x="281991" y="213374"/>
                </a:cubicBezTo>
                <a:lnTo>
                  <a:pt x="194385" y="213374"/>
                </a:lnTo>
                <a:lnTo>
                  <a:pt x="0" y="213374"/>
                </a:lnTo>
                <a:lnTo>
                  <a:pt x="0" y="1206"/>
                </a:lnTo>
                <a:lnTo>
                  <a:pt x="661055" y="1206"/>
                </a:lnTo>
                <a:cubicBezTo>
                  <a:pt x="665021" y="34"/>
                  <a:pt x="669015" y="0"/>
                  <a:pt x="673015" y="0"/>
                </a:cubicBezTo>
                <a:close/>
              </a:path>
            </a:pathLst>
          </a:custGeom>
          <a:solidFill>
            <a:srgbClr val="24518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94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20" name="任意多边形 32"/>
          <p:cNvSpPr/>
          <p:nvPr>
            <p:custDataLst>
              <p:tags r:id="rId2"/>
            </p:custDataLst>
          </p:nvPr>
        </p:nvSpPr>
        <p:spPr>
          <a:xfrm flipH="1">
            <a:off x="4753769" y="2668641"/>
            <a:ext cx="1346030" cy="1346030"/>
          </a:xfrm>
          <a:custGeom>
            <a:avLst/>
            <a:gdLst>
              <a:gd name="connsiteX0" fmla="*/ 673015 w 1346030"/>
              <a:gd name="connsiteY0" fmla="*/ 0 h 1346030"/>
              <a:gd name="connsiteX1" fmla="*/ 1346030 w 1346030"/>
              <a:gd name="connsiteY1" fmla="*/ 673015 h 1346030"/>
              <a:gd name="connsiteX2" fmla="*/ 673015 w 1346030"/>
              <a:gd name="connsiteY2" fmla="*/ 1346030 h 1346030"/>
              <a:gd name="connsiteX3" fmla="*/ 669306 w 1346030"/>
              <a:gd name="connsiteY3" fmla="*/ 1345656 h 1346030"/>
              <a:gd name="connsiteX4" fmla="*/ 669306 w 1346030"/>
              <a:gd name="connsiteY4" fmla="*/ 1346030 h 1346030"/>
              <a:gd name="connsiteX5" fmla="*/ 0 w 1346030"/>
              <a:gd name="connsiteY5" fmla="*/ 1346030 h 1346030"/>
              <a:gd name="connsiteX6" fmla="*/ 0 w 1346030"/>
              <a:gd name="connsiteY6" fmla="*/ 1133481 h 1346030"/>
              <a:gd name="connsiteX7" fmla="*/ 194385 w 1346030"/>
              <a:gd name="connsiteY7" fmla="*/ 1133481 h 1346030"/>
              <a:gd name="connsiteX8" fmla="*/ 287636 w 1346030"/>
              <a:gd name="connsiteY8" fmla="*/ 1133481 h 1346030"/>
              <a:gd name="connsiteX9" fmla="*/ 290174 w 1346030"/>
              <a:gd name="connsiteY9" fmla="*/ 1133481 h 1346030"/>
              <a:gd name="connsiteX10" fmla="*/ 652313 w 1346030"/>
              <a:gd name="connsiteY10" fmla="*/ 1133481 h 1346030"/>
              <a:gd name="connsiteX11" fmla="*/ 652313 w 1346030"/>
              <a:gd name="connsiteY11" fmla="*/ 1133225 h 1346030"/>
              <a:gd name="connsiteX12" fmla="*/ 654851 w 1346030"/>
              <a:gd name="connsiteY12" fmla="*/ 1133481 h 1346030"/>
              <a:gd name="connsiteX13" fmla="*/ 1115316 w 1346030"/>
              <a:gd name="connsiteY13" fmla="*/ 673015 h 1346030"/>
              <a:gd name="connsiteX14" fmla="*/ 654851 w 1346030"/>
              <a:gd name="connsiteY14" fmla="*/ 212549 h 1346030"/>
              <a:gd name="connsiteX15" fmla="*/ 646668 w 1346030"/>
              <a:gd name="connsiteY15" fmla="*/ 213374 h 1346030"/>
              <a:gd name="connsiteX16" fmla="*/ 298357 w 1346030"/>
              <a:gd name="connsiteY16" fmla="*/ 213374 h 1346030"/>
              <a:gd name="connsiteX17" fmla="*/ 290174 w 1346030"/>
              <a:gd name="connsiteY17" fmla="*/ 212549 h 1346030"/>
              <a:gd name="connsiteX18" fmla="*/ 281991 w 1346030"/>
              <a:gd name="connsiteY18" fmla="*/ 213374 h 1346030"/>
              <a:gd name="connsiteX19" fmla="*/ 194385 w 1346030"/>
              <a:gd name="connsiteY19" fmla="*/ 213374 h 1346030"/>
              <a:gd name="connsiteX20" fmla="*/ 0 w 1346030"/>
              <a:gd name="connsiteY20" fmla="*/ 213374 h 1346030"/>
              <a:gd name="connsiteX21" fmla="*/ 0 w 1346030"/>
              <a:gd name="connsiteY21" fmla="*/ 1206 h 1346030"/>
              <a:gd name="connsiteX22" fmla="*/ 661055 w 1346030"/>
              <a:gd name="connsiteY22" fmla="*/ 1206 h 1346030"/>
              <a:gd name="connsiteX23" fmla="*/ 673015 w 1346030"/>
              <a:gd name="connsiteY23" fmla="*/ 0 h 134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6030" h="1346030">
                <a:moveTo>
                  <a:pt x="673015" y="0"/>
                </a:moveTo>
                <a:cubicBezTo>
                  <a:pt x="1044712" y="0"/>
                  <a:pt x="1346030" y="301318"/>
                  <a:pt x="1346030" y="673015"/>
                </a:cubicBezTo>
                <a:cubicBezTo>
                  <a:pt x="1346030" y="1044712"/>
                  <a:pt x="1044712" y="1346030"/>
                  <a:pt x="673015" y="1346030"/>
                </a:cubicBezTo>
                <a:lnTo>
                  <a:pt x="669306" y="1345656"/>
                </a:lnTo>
                <a:lnTo>
                  <a:pt x="669306" y="1346030"/>
                </a:lnTo>
                <a:lnTo>
                  <a:pt x="0" y="1346030"/>
                </a:lnTo>
                <a:lnTo>
                  <a:pt x="0" y="1133481"/>
                </a:lnTo>
                <a:lnTo>
                  <a:pt x="194385" y="1133481"/>
                </a:lnTo>
                <a:lnTo>
                  <a:pt x="287636" y="1133481"/>
                </a:lnTo>
                <a:lnTo>
                  <a:pt x="290174" y="1133481"/>
                </a:lnTo>
                <a:lnTo>
                  <a:pt x="652313" y="1133481"/>
                </a:lnTo>
                <a:lnTo>
                  <a:pt x="652313" y="1133225"/>
                </a:lnTo>
                <a:lnTo>
                  <a:pt x="654851" y="1133481"/>
                </a:lnTo>
                <a:cubicBezTo>
                  <a:pt x="909159" y="1133481"/>
                  <a:pt x="1115316" y="927324"/>
                  <a:pt x="1115316" y="673015"/>
                </a:cubicBezTo>
                <a:cubicBezTo>
                  <a:pt x="1115316" y="418706"/>
                  <a:pt x="909159" y="212549"/>
                  <a:pt x="654851" y="212549"/>
                </a:cubicBezTo>
                <a:cubicBezTo>
                  <a:pt x="652114" y="212549"/>
                  <a:pt x="649381" y="212573"/>
                  <a:pt x="646668" y="213374"/>
                </a:cubicBezTo>
                <a:lnTo>
                  <a:pt x="298357" y="213374"/>
                </a:lnTo>
                <a:lnTo>
                  <a:pt x="290174" y="212549"/>
                </a:lnTo>
                <a:cubicBezTo>
                  <a:pt x="287437" y="212549"/>
                  <a:pt x="284704" y="212573"/>
                  <a:pt x="281991" y="213374"/>
                </a:cubicBezTo>
                <a:lnTo>
                  <a:pt x="194385" y="213374"/>
                </a:lnTo>
                <a:lnTo>
                  <a:pt x="0" y="213374"/>
                </a:lnTo>
                <a:lnTo>
                  <a:pt x="0" y="1206"/>
                </a:lnTo>
                <a:lnTo>
                  <a:pt x="661055" y="1206"/>
                </a:lnTo>
                <a:cubicBezTo>
                  <a:pt x="665021" y="34"/>
                  <a:pt x="669015" y="0"/>
                  <a:pt x="673015" y="0"/>
                </a:cubicBezTo>
                <a:close/>
              </a:path>
            </a:pathLst>
          </a:custGeom>
          <a:solidFill>
            <a:srgbClr val="396AA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94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21" name="任意多边形 33"/>
          <p:cNvSpPr/>
          <p:nvPr>
            <p:custDataLst>
              <p:tags r:id="rId3"/>
            </p:custDataLst>
          </p:nvPr>
        </p:nvSpPr>
        <p:spPr>
          <a:xfrm>
            <a:off x="6096000" y="3799839"/>
            <a:ext cx="1346030" cy="1346030"/>
          </a:xfrm>
          <a:custGeom>
            <a:avLst/>
            <a:gdLst>
              <a:gd name="connsiteX0" fmla="*/ 673015 w 1346030"/>
              <a:gd name="connsiteY0" fmla="*/ 0 h 1346030"/>
              <a:gd name="connsiteX1" fmla="*/ 1346030 w 1346030"/>
              <a:gd name="connsiteY1" fmla="*/ 673015 h 1346030"/>
              <a:gd name="connsiteX2" fmla="*/ 673015 w 1346030"/>
              <a:gd name="connsiteY2" fmla="*/ 1346030 h 1346030"/>
              <a:gd name="connsiteX3" fmla="*/ 669306 w 1346030"/>
              <a:gd name="connsiteY3" fmla="*/ 1345656 h 1346030"/>
              <a:gd name="connsiteX4" fmla="*/ 669306 w 1346030"/>
              <a:gd name="connsiteY4" fmla="*/ 1346030 h 1346030"/>
              <a:gd name="connsiteX5" fmla="*/ 0 w 1346030"/>
              <a:gd name="connsiteY5" fmla="*/ 1346030 h 1346030"/>
              <a:gd name="connsiteX6" fmla="*/ 0 w 1346030"/>
              <a:gd name="connsiteY6" fmla="*/ 1133481 h 1346030"/>
              <a:gd name="connsiteX7" fmla="*/ 194385 w 1346030"/>
              <a:gd name="connsiteY7" fmla="*/ 1133481 h 1346030"/>
              <a:gd name="connsiteX8" fmla="*/ 287636 w 1346030"/>
              <a:gd name="connsiteY8" fmla="*/ 1133481 h 1346030"/>
              <a:gd name="connsiteX9" fmla="*/ 290174 w 1346030"/>
              <a:gd name="connsiteY9" fmla="*/ 1133481 h 1346030"/>
              <a:gd name="connsiteX10" fmla="*/ 652313 w 1346030"/>
              <a:gd name="connsiteY10" fmla="*/ 1133481 h 1346030"/>
              <a:gd name="connsiteX11" fmla="*/ 652313 w 1346030"/>
              <a:gd name="connsiteY11" fmla="*/ 1133225 h 1346030"/>
              <a:gd name="connsiteX12" fmla="*/ 654851 w 1346030"/>
              <a:gd name="connsiteY12" fmla="*/ 1133481 h 1346030"/>
              <a:gd name="connsiteX13" fmla="*/ 1115316 w 1346030"/>
              <a:gd name="connsiteY13" fmla="*/ 673015 h 1346030"/>
              <a:gd name="connsiteX14" fmla="*/ 654851 w 1346030"/>
              <a:gd name="connsiteY14" fmla="*/ 212549 h 1346030"/>
              <a:gd name="connsiteX15" fmla="*/ 646668 w 1346030"/>
              <a:gd name="connsiteY15" fmla="*/ 213374 h 1346030"/>
              <a:gd name="connsiteX16" fmla="*/ 298357 w 1346030"/>
              <a:gd name="connsiteY16" fmla="*/ 213374 h 1346030"/>
              <a:gd name="connsiteX17" fmla="*/ 290174 w 1346030"/>
              <a:gd name="connsiteY17" fmla="*/ 212549 h 1346030"/>
              <a:gd name="connsiteX18" fmla="*/ 281991 w 1346030"/>
              <a:gd name="connsiteY18" fmla="*/ 213374 h 1346030"/>
              <a:gd name="connsiteX19" fmla="*/ 194385 w 1346030"/>
              <a:gd name="connsiteY19" fmla="*/ 213374 h 1346030"/>
              <a:gd name="connsiteX20" fmla="*/ 0 w 1346030"/>
              <a:gd name="connsiteY20" fmla="*/ 213374 h 1346030"/>
              <a:gd name="connsiteX21" fmla="*/ 0 w 1346030"/>
              <a:gd name="connsiteY21" fmla="*/ 1206 h 1346030"/>
              <a:gd name="connsiteX22" fmla="*/ 661055 w 1346030"/>
              <a:gd name="connsiteY22" fmla="*/ 1206 h 1346030"/>
              <a:gd name="connsiteX23" fmla="*/ 673015 w 1346030"/>
              <a:gd name="connsiteY23" fmla="*/ 0 h 134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6030" h="1346030">
                <a:moveTo>
                  <a:pt x="673015" y="0"/>
                </a:moveTo>
                <a:cubicBezTo>
                  <a:pt x="1044712" y="0"/>
                  <a:pt x="1346030" y="301318"/>
                  <a:pt x="1346030" y="673015"/>
                </a:cubicBezTo>
                <a:cubicBezTo>
                  <a:pt x="1346030" y="1044712"/>
                  <a:pt x="1044712" y="1346030"/>
                  <a:pt x="673015" y="1346030"/>
                </a:cubicBezTo>
                <a:lnTo>
                  <a:pt x="669306" y="1345656"/>
                </a:lnTo>
                <a:lnTo>
                  <a:pt x="669306" y="1346030"/>
                </a:lnTo>
                <a:lnTo>
                  <a:pt x="0" y="1346030"/>
                </a:lnTo>
                <a:lnTo>
                  <a:pt x="0" y="1133481"/>
                </a:lnTo>
                <a:lnTo>
                  <a:pt x="194385" y="1133481"/>
                </a:lnTo>
                <a:lnTo>
                  <a:pt x="287636" y="1133481"/>
                </a:lnTo>
                <a:lnTo>
                  <a:pt x="290174" y="1133481"/>
                </a:lnTo>
                <a:lnTo>
                  <a:pt x="652313" y="1133481"/>
                </a:lnTo>
                <a:lnTo>
                  <a:pt x="652313" y="1133225"/>
                </a:lnTo>
                <a:lnTo>
                  <a:pt x="654851" y="1133481"/>
                </a:lnTo>
                <a:cubicBezTo>
                  <a:pt x="909159" y="1133481"/>
                  <a:pt x="1115316" y="927324"/>
                  <a:pt x="1115316" y="673015"/>
                </a:cubicBezTo>
                <a:cubicBezTo>
                  <a:pt x="1115316" y="418706"/>
                  <a:pt x="909159" y="212549"/>
                  <a:pt x="654851" y="212549"/>
                </a:cubicBezTo>
                <a:cubicBezTo>
                  <a:pt x="652114" y="212549"/>
                  <a:pt x="649381" y="212573"/>
                  <a:pt x="646668" y="213374"/>
                </a:cubicBezTo>
                <a:lnTo>
                  <a:pt x="298357" y="213374"/>
                </a:lnTo>
                <a:lnTo>
                  <a:pt x="290174" y="212549"/>
                </a:lnTo>
                <a:cubicBezTo>
                  <a:pt x="287437" y="212549"/>
                  <a:pt x="284704" y="212573"/>
                  <a:pt x="281991" y="213374"/>
                </a:cubicBezTo>
                <a:lnTo>
                  <a:pt x="194385" y="213374"/>
                </a:lnTo>
                <a:lnTo>
                  <a:pt x="0" y="213374"/>
                </a:lnTo>
                <a:lnTo>
                  <a:pt x="0" y="1206"/>
                </a:lnTo>
                <a:lnTo>
                  <a:pt x="661055" y="1206"/>
                </a:lnTo>
                <a:cubicBezTo>
                  <a:pt x="665021" y="34"/>
                  <a:pt x="669015" y="0"/>
                  <a:pt x="673015" y="0"/>
                </a:cubicBezTo>
                <a:close/>
              </a:path>
            </a:pathLst>
          </a:custGeom>
          <a:solidFill>
            <a:srgbClr val="24518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940">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2" name="任意多边形 30"/>
          <p:cNvSpPr/>
          <p:nvPr>
            <p:custDataLst>
              <p:tags r:id="rId4"/>
            </p:custDataLst>
          </p:nvPr>
        </p:nvSpPr>
        <p:spPr>
          <a:xfrm flipH="1">
            <a:off x="4785519" y="4933686"/>
            <a:ext cx="1346030" cy="1346030"/>
          </a:xfrm>
          <a:custGeom>
            <a:avLst/>
            <a:gdLst>
              <a:gd name="connsiteX0" fmla="*/ 673015 w 1346030"/>
              <a:gd name="connsiteY0" fmla="*/ 0 h 1346030"/>
              <a:gd name="connsiteX1" fmla="*/ 1346030 w 1346030"/>
              <a:gd name="connsiteY1" fmla="*/ 673015 h 1346030"/>
              <a:gd name="connsiteX2" fmla="*/ 673015 w 1346030"/>
              <a:gd name="connsiteY2" fmla="*/ 1346030 h 1346030"/>
              <a:gd name="connsiteX3" fmla="*/ 669306 w 1346030"/>
              <a:gd name="connsiteY3" fmla="*/ 1345656 h 1346030"/>
              <a:gd name="connsiteX4" fmla="*/ 669306 w 1346030"/>
              <a:gd name="connsiteY4" fmla="*/ 1346030 h 1346030"/>
              <a:gd name="connsiteX5" fmla="*/ 0 w 1346030"/>
              <a:gd name="connsiteY5" fmla="*/ 1346030 h 1346030"/>
              <a:gd name="connsiteX6" fmla="*/ 0 w 1346030"/>
              <a:gd name="connsiteY6" fmla="*/ 1133481 h 1346030"/>
              <a:gd name="connsiteX7" fmla="*/ 194385 w 1346030"/>
              <a:gd name="connsiteY7" fmla="*/ 1133481 h 1346030"/>
              <a:gd name="connsiteX8" fmla="*/ 287636 w 1346030"/>
              <a:gd name="connsiteY8" fmla="*/ 1133481 h 1346030"/>
              <a:gd name="connsiteX9" fmla="*/ 290174 w 1346030"/>
              <a:gd name="connsiteY9" fmla="*/ 1133481 h 1346030"/>
              <a:gd name="connsiteX10" fmla="*/ 652313 w 1346030"/>
              <a:gd name="connsiteY10" fmla="*/ 1133481 h 1346030"/>
              <a:gd name="connsiteX11" fmla="*/ 652313 w 1346030"/>
              <a:gd name="connsiteY11" fmla="*/ 1133225 h 1346030"/>
              <a:gd name="connsiteX12" fmla="*/ 654851 w 1346030"/>
              <a:gd name="connsiteY12" fmla="*/ 1133481 h 1346030"/>
              <a:gd name="connsiteX13" fmla="*/ 1115316 w 1346030"/>
              <a:gd name="connsiteY13" fmla="*/ 673015 h 1346030"/>
              <a:gd name="connsiteX14" fmla="*/ 654851 w 1346030"/>
              <a:gd name="connsiteY14" fmla="*/ 212549 h 1346030"/>
              <a:gd name="connsiteX15" fmla="*/ 646668 w 1346030"/>
              <a:gd name="connsiteY15" fmla="*/ 213374 h 1346030"/>
              <a:gd name="connsiteX16" fmla="*/ 298357 w 1346030"/>
              <a:gd name="connsiteY16" fmla="*/ 213374 h 1346030"/>
              <a:gd name="connsiteX17" fmla="*/ 290174 w 1346030"/>
              <a:gd name="connsiteY17" fmla="*/ 212549 h 1346030"/>
              <a:gd name="connsiteX18" fmla="*/ 281991 w 1346030"/>
              <a:gd name="connsiteY18" fmla="*/ 213374 h 1346030"/>
              <a:gd name="connsiteX19" fmla="*/ 194385 w 1346030"/>
              <a:gd name="connsiteY19" fmla="*/ 213374 h 1346030"/>
              <a:gd name="connsiteX20" fmla="*/ 0 w 1346030"/>
              <a:gd name="connsiteY20" fmla="*/ 213374 h 1346030"/>
              <a:gd name="connsiteX21" fmla="*/ 0 w 1346030"/>
              <a:gd name="connsiteY21" fmla="*/ 1206 h 1346030"/>
              <a:gd name="connsiteX22" fmla="*/ 661055 w 1346030"/>
              <a:gd name="connsiteY22" fmla="*/ 1206 h 1346030"/>
              <a:gd name="connsiteX23" fmla="*/ 673015 w 1346030"/>
              <a:gd name="connsiteY23" fmla="*/ 0 h 134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6030" h="1346030">
                <a:moveTo>
                  <a:pt x="673015" y="0"/>
                </a:moveTo>
                <a:cubicBezTo>
                  <a:pt x="1044712" y="0"/>
                  <a:pt x="1346030" y="301318"/>
                  <a:pt x="1346030" y="673015"/>
                </a:cubicBezTo>
                <a:cubicBezTo>
                  <a:pt x="1346030" y="1044712"/>
                  <a:pt x="1044712" y="1346030"/>
                  <a:pt x="673015" y="1346030"/>
                </a:cubicBezTo>
                <a:lnTo>
                  <a:pt x="669306" y="1345656"/>
                </a:lnTo>
                <a:lnTo>
                  <a:pt x="669306" y="1346030"/>
                </a:lnTo>
                <a:lnTo>
                  <a:pt x="0" y="1346030"/>
                </a:lnTo>
                <a:lnTo>
                  <a:pt x="0" y="1133481"/>
                </a:lnTo>
                <a:lnTo>
                  <a:pt x="194385" y="1133481"/>
                </a:lnTo>
                <a:lnTo>
                  <a:pt x="287636" y="1133481"/>
                </a:lnTo>
                <a:lnTo>
                  <a:pt x="290174" y="1133481"/>
                </a:lnTo>
                <a:lnTo>
                  <a:pt x="652313" y="1133481"/>
                </a:lnTo>
                <a:lnTo>
                  <a:pt x="652313" y="1133225"/>
                </a:lnTo>
                <a:lnTo>
                  <a:pt x="654851" y="1133481"/>
                </a:lnTo>
                <a:cubicBezTo>
                  <a:pt x="909159" y="1133481"/>
                  <a:pt x="1115316" y="927324"/>
                  <a:pt x="1115316" y="673015"/>
                </a:cubicBezTo>
                <a:cubicBezTo>
                  <a:pt x="1115316" y="418706"/>
                  <a:pt x="909159" y="212549"/>
                  <a:pt x="654851" y="212549"/>
                </a:cubicBezTo>
                <a:cubicBezTo>
                  <a:pt x="652114" y="212549"/>
                  <a:pt x="649381" y="212573"/>
                  <a:pt x="646668" y="213374"/>
                </a:cubicBezTo>
                <a:lnTo>
                  <a:pt x="298357" y="213374"/>
                </a:lnTo>
                <a:lnTo>
                  <a:pt x="290174" y="212549"/>
                </a:lnTo>
                <a:cubicBezTo>
                  <a:pt x="287437" y="212549"/>
                  <a:pt x="284704" y="212573"/>
                  <a:pt x="281991" y="213374"/>
                </a:cubicBezTo>
                <a:lnTo>
                  <a:pt x="194385" y="213374"/>
                </a:lnTo>
                <a:lnTo>
                  <a:pt x="0" y="213374"/>
                </a:lnTo>
                <a:lnTo>
                  <a:pt x="0" y="1206"/>
                </a:lnTo>
                <a:lnTo>
                  <a:pt x="661055" y="1206"/>
                </a:lnTo>
                <a:cubicBezTo>
                  <a:pt x="665021" y="34"/>
                  <a:pt x="669015" y="0"/>
                  <a:pt x="673015" y="0"/>
                </a:cubicBezTo>
                <a:close/>
              </a:path>
            </a:pathLst>
          </a:custGeom>
          <a:solidFill>
            <a:srgbClr val="396AA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940">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3" name="TextBox 21"/>
          <p:cNvSpPr txBox="1"/>
          <p:nvPr>
            <p:custDataLst>
              <p:tags r:id="rId5"/>
            </p:custDataLst>
          </p:nvPr>
        </p:nvSpPr>
        <p:spPr>
          <a:xfrm>
            <a:off x="5269865" y="5482590"/>
            <a:ext cx="1016000" cy="276860"/>
          </a:xfrm>
          <a:prstGeom prst="rect">
            <a:avLst/>
          </a:prstGeom>
          <a:noFill/>
        </p:spPr>
        <p:txBody>
          <a:bodyPr wrap="square" lIns="0" tIns="0" rIns="0" bIns="0" rtlCol="0">
            <a:spAutoFit/>
          </a:bodyPr>
          <a:lstStyle/>
          <a:p>
            <a:pPr algn="ctr"/>
            <a:r>
              <a:rPr lang="zh-CN" altLang="en-US"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双人对弈</a:t>
            </a:r>
          </a:p>
        </p:txBody>
      </p:sp>
      <p:sp>
        <p:nvSpPr>
          <p:cNvPr id="5" name="TextBox 43"/>
          <p:cNvSpPr txBox="1"/>
          <p:nvPr>
            <p:custDataLst>
              <p:tags r:id="rId6"/>
            </p:custDataLst>
          </p:nvPr>
        </p:nvSpPr>
        <p:spPr>
          <a:xfrm>
            <a:off x="1127760" y="5047615"/>
            <a:ext cx="3474720" cy="1118235"/>
          </a:xfrm>
          <a:prstGeom prst="rect">
            <a:avLst/>
          </a:prstGeom>
          <a:noFill/>
        </p:spPr>
        <p:txBody>
          <a:bodyPr wrap="square" lIns="0" tIns="0" rIns="0" bIns="0" rtlCol="0">
            <a:spAutoFit/>
          </a:bodyPr>
          <a:lstStyle/>
          <a:p>
            <a:pPr>
              <a:lnSpc>
                <a:spcPct val="130000"/>
              </a:lnSpc>
            </a:pPr>
            <a:r>
              <a:rPr lang="zh-CN" altLang="en-US" sz="1400"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click()</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：该函数用于选择双人对弈模式。点击即启动游戏并初始化，重置赢家为空、定义双人对弈为True，变换按钮颜色</a:t>
            </a:r>
          </a:p>
          <a:p>
            <a:pPr>
              <a:lnSpc>
                <a:spcPct val="130000"/>
              </a:lnSpc>
            </a:pPr>
            <a:r>
              <a:rPr lang="zh-CN" altLang="en-US" sz="1400" b="1"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unclick()</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：该函数用于取消点击。</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55909" y="1384889"/>
            <a:ext cx="736035" cy="736035"/>
            <a:chOff x="991737" y="2398129"/>
            <a:chExt cx="1224000" cy="1224000"/>
          </a:xfrm>
          <a:gradFill>
            <a:gsLst>
              <a:gs pos="0">
                <a:srgbClr val="0EC2C2"/>
              </a:gs>
              <a:gs pos="100000">
                <a:srgbClr val="0099C2"/>
              </a:gs>
            </a:gsLst>
            <a:lin ang="5400000" scaled="1"/>
          </a:gradFill>
          <a:effectLst/>
        </p:grpSpPr>
        <p:sp>
          <p:nvSpPr>
            <p:cNvPr id="8" name="椭圆 7"/>
            <p:cNvSpPr/>
            <p:nvPr/>
          </p:nvSpPr>
          <p:spPr>
            <a:xfrm>
              <a:off x="991737" y="2398129"/>
              <a:ext cx="1224000" cy="1224000"/>
            </a:xfrm>
            <a:prstGeom prst="ellipse">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9" name="Freeform 88"/>
            <p:cNvSpPr>
              <a:spLocks noEditPoints="1"/>
            </p:cNvSpPr>
            <p:nvPr/>
          </p:nvSpPr>
          <p:spPr bwMode="auto">
            <a:xfrm>
              <a:off x="1472768" y="2848997"/>
              <a:ext cx="261938" cy="322263"/>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sp>
        <p:nvSpPr>
          <p:cNvPr id="16" name="文本框 15"/>
          <p:cNvSpPr txBox="1"/>
          <p:nvPr/>
        </p:nvSpPr>
        <p:spPr>
          <a:xfrm>
            <a:off x="1736857" y="3320242"/>
            <a:ext cx="22343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1" i="0" u="none" strike="noStrike" kern="1200" cap="all" spc="0" normalizeH="0" baseline="0" noProof="0" dirty="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rPr>
              <a:t>属性说明</a:t>
            </a:r>
          </a:p>
        </p:txBody>
      </p:sp>
      <p:sp>
        <p:nvSpPr>
          <p:cNvPr id="20" name="文本框 19"/>
          <p:cNvSpPr txBox="1"/>
          <p:nvPr/>
        </p:nvSpPr>
        <p:spPr>
          <a:xfrm>
            <a:off x="1736857" y="1521513"/>
            <a:ext cx="22343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1" i="0" u="none" strike="noStrike" kern="1200" cap="all" spc="0" normalizeH="0" baseline="0" noProof="0" dirty="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rPr>
              <a:t>功能描述</a:t>
            </a:r>
          </a:p>
        </p:txBody>
      </p:sp>
      <p:grpSp>
        <p:nvGrpSpPr>
          <p:cNvPr id="22" name="组合 21"/>
          <p:cNvGrpSpPr/>
          <p:nvPr/>
        </p:nvGrpSpPr>
        <p:grpSpPr>
          <a:xfrm>
            <a:off x="1292588" y="950150"/>
            <a:ext cx="9893572" cy="2059642"/>
            <a:chOff x="460051" y="149265"/>
            <a:chExt cx="4609152" cy="6128140"/>
          </a:xfrm>
        </p:grpSpPr>
        <p:sp>
          <p:nvSpPr>
            <p:cNvPr id="23" name="文本框 22"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667024" y="3111040"/>
              <a:ext cx="4402179" cy="3166365"/>
            </a:xfrm>
            <a:prstGeom prst="rect">
              <a:avLst/>
            </a:prstGeom>
            <a:noFill/>
          </p:spPr>
          <p:txBody>
            <a:bodyPr wrap="square" rtlCol="0">
              <a:spAutoFit/>
            </a:bodyPr>
            <a:lstStyle/>
            <a:p>
              <a:pPr marL="0" marR="0" lvl="0" indent="0" algn="l" defTabSz="914400" rtl="0" eaLnBrk="1" fontAlgn="auto" latinLnBrk="0" hangingPunct="1">
                <a:lnSpc>
                  <a:spcPts val="26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Game</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类利用</a:t>
              </a:r>
              <a:r>
                <a:rPr kumimoji="0" lang="en-US" altLang="zh-CN" sz="1800" b="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rPr>
                <a:t>Pygame</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库</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、整合各个自建类</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，真正实现了游戏页面的部署、可视化以及人机交互的过程。</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Game</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类</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基本</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功能如下：</a:t>
              </a:r>
              <a:r>
                <a:rPr kumimoji="0" lang="zh-CN" altLang="en-US" sz="1800" b="1" i="0" u="none" strike="noStrike" kern="12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rPr>
                <a:t>游戏的初始化、游戏的循环、玩家的操作、按钮交互、游戏输赢的判定、人机交战、多人对战</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ea"/>
                <a:sym typeface="+mn-lt"/>
              </a:endParaRPr>
            </a:p>
          </p:txBody>
        </p:sp>
        <p:sp>
          <p:nvSpPr>
            <p:cNvPr id="24" name="AutoShape 2"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p:nvPr/>
          </p:nvSpPr>
          <p:spPr bwMode="auto">
            <a:xfrm>
              <a:off x="460051" y="149265"/>
              <a:ext cx="3673675" cy="5240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1pPr>
              <a:lvl2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2pPr>
              <a:lvl3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3pPr>
              <a:lvl4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4pPr>
              <a:lvl5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5pPr>
              <a:lvl6pPr marL="39243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6pPr>
              <a:lvl7pPr marL="43815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7pPr>
              <a:lvl8pPr marL="48387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8pPr>
              <a:lvl9pPr marL="52959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9p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ea"/>
                <a:sym typeface="+mn-lt"/>
              </a:endParaRPr>
            </a:p>
          </p:txBody>
        </p:sp>
      </p:grpSp>
      <p:sp>
        <p:nvSpPr>
          <p:cNvPr id="25" name="文本框 24"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4472C4">
                    <a:lumMod val="50000"/>
                  </a:srgbClr>
                </a:solidFill>
                <a:effectLst/>
                <a:uLnTx/>
                <a:uFillTx/>
                <a:latin typeface="黑体" panose="02010609060101010101" pitchFamily="49" charset="-122"/>
                <a:ea typeface="黑体" panose="02010609060101010101" pitchFamily="49" charset="-122"/>
                <a:cs typeface="+mn-ea"/>
                <a:sym typeface="+mn-lt"/>
              </a:rPr>
              <a:t>   3.4 </a:t>
            </a:r>
            <a:r>
              <a:rPr kumimoji="0" lang="en-US" altLang="zh-CN" sz="2800" b="0" i="0" u="none" strike="noStrike" kern="1200" cap="none" spc="0" normalizeH="0" baseline="0" noProof="0" dirty="0">
                <a:ln>
                  <a:noFill/>
                </a:ln>
                <a:solidFill>
                  <a:srgbClr val="4472C4">
                    <a:lumMod val="50000"/>
                  </a:srgbClr>
                </a:solidFill>
                <a:effectLst/>
                <a:uLnTx/>
                <a:uFillTx/>
                <a:latin typeface="黑体" panose="02010609060101010101" pitchFamily="49" charset="-122"/>
                <a:ea typeface="黑体" panose="02010609060101010101" pitchFamily="49" charset="-122"/>
                <a:cs typeface="+mn-ea"/>
                <a:sym typeface="+mn-lt"/>
              </a:rPr>
              <a:t>Game</a:t>
            </a:r>
            <a:r>
              <a:rPr kumimoji="0" lang="zh-CN" altLang="en-US" sz="2800" b="0" i="0" u="none" strike="noStrike" kern="1200" cap="none" spc="0" normalizeH="0" baseline="0" noProof="0" dirty="0">
                <a:ln>
                  <a:noFill/>
                </a:ln>
                <a:solidFill>
                  <a:srgbClr val="4472C4">
                    <a:lumMod val="50000"/>
                  </a:srgbClr>
                </a:solidFill>
                <a:effectLst/>
                <a:uLnTx/>
                <a:uFillTx/>
                <a:latin typeface="黑体" panose="02010609060101010101" pitchFamily="49" charset="-122"/>
                <a:ea typeface="黑体" panose="02010609060101010101" pitchFamily="49" charset="-122"/>
                <a:cs typeface="+mn-ea"/>
                <a:sym typeface="+mn-lt"/>
              </a:rPr>
              <a:t>类</a:t>
            </a:r>
          </a:p>
        </p:txBody>
      </p:sp>
      <p:pic>
        <p:nvPicPr>
          <p:cNvPr id="26" name="图形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pic>
        <p:nvPicPr>
          <p:cNvPr id="30" name="图形 2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150" y="3123359"/>
            <a:ext cx="596993" cy="596993"/>
          </a:xfrm>
          <a:prstGeom prst="rect">
            <a:avLst/>
          </a:prstGeom>
        </p:spPr>
      </p:pic>
      <p:graphicFrame>
        <p:nvGraphicFramePr>
          <p:cNvPr id="35" name="表格 34"/>
          <p:cNvGraphicFramePr>
            <a:graphicFrameLocks noGrp="1"/>
          </p:cNvGraphicFramePr>
          <p:nvPr/>
        </p:nvGraphicFramePr>
        <p:xfrm>
          <a:off x="1736856" y="3791344"/>
          <a:ext cx="9520424" cy="2457055"/>
        </p:xfrm>
        <a:graphic>
          <a:graphicData uri="http://schemas.openxmlformats.org/drawingml/2006/table">
            <a:tbl>
              <a:tblPr firstRow="1" firstCol="1" bandRow="1">
                <a:tableStyleId>{5C22544A-7EE6-4342-B048-85BDC9FD1C3A}</a:tableStyleId>
              </a:tblPr>
              <a:tblGrid>
                <a:gridCol w="1982400">
                  <a:extLst>
                    <a:ext uri="{9D8B030D-6E8A-4147-A177-3AD203B41FA5}">
                      <a16:colId xmlns:a16="http://schemas.microsoft.com/office/drawing/2014/main" val="20000"/>
                    </a:ext>
                  </a:extLst>
                </a:gridCol>
                <a:gridCol w="1861234">
                  <a:extLst>
                    <a:ext uri="{9D8B030D-6E8A-4147-A177-3AD203B41FA5}">
                      <a16:colId xmlns:a16="http://schemas.microsoft.com/office/drawing/2014/main" val="20001"/>
                    </a:ext>
                  </a:extLst>
                </a:gridCol>
                <a:gridCol w="5676790">
                  <a:extLst>
                    <a:ext uri="{9D8B030D-6E8A-4147-A177-3AD203B41FA5}">
                      <a16:colId xmlns:a16="http://schemas.microsoft.com/office/drawing/2014/main" val="20002"/>
                    </a:ext>
                  </a:extLst>
                </a:gridCol>
              </a:tblGrid>
              <a:tr h="441517">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属性名称</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a:effectLst/>
                          <a:latin typeface="黑体" panose="02010609060101010101" pitchFamily="49" charset="-122"/>
                          <a:ea typeface="黑体" panose="02010609060101010101" pitchFamily="49" charset="-122"/>
                        </a:rPr>
                        <a:t>类型</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a:effectLst/>
                          <a:latin typeface="黑体" panose="02010609060101010101" pitchFamily="49" charset="-122"/>
                          <a:ea typeface="黑体" panose="02010609060101010101" pitchFamily="49" charset="-122"/>
                        </a:rPr>
                        <a:t>作用</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43136">
                <a:tc>
                  <a:txBody>
                    <a:bodyPr/>
                    <a:lstStyle/>
                    <a:p>
                      <a:pPr indent="0" algn="ctr">
                        <a:spcAft>
                          <a:spcPts val="0"/>
                        </a:spcAft>
                      </a:pPr>
                      <a:r>
                        <a:rPr lang="en-US" sz="1600" kern="100" dirty="0">
                          <a:effectLst/>
                          <a:latin typeface="黑体" panose="02010609060101010101" pitchFamily="49" charset="-122"/>
                          <a:ea typeface="黑体" panose="02010609060101010101" pitchFamily="49" charset="-122"/>
                        </a:rPr>
                        <a:t>screen</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sz="1600" kern="100" dirty="0" err="1">
                          <a:effectLst/>
                          <a:latin typeface="黑体" panose="02010609060101010101" pitchFamily="49" charset="-122"/>
                          <a:ea typeface="黑体" panose="02010609060101010101" pitchFamily="49" charset="-122"/>
                        </a:rPr>
                        <a:t>pygame.suface</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创建游戏窗口</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89368">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clock</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sz="1600" kern="100" dirty="0">
                          <a:effectLst/>
                          <a:latin typeface="黑体" panose="02010609060101010101" pitchFamily="49" charset="-122"/>
                          <a:ea typeface="黑体" panose="02010609060101010101" pitchFamily="49" charset="-122"/>
                        </a:rPr>
                        <a:t>clock</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用来控制游戏的帧率，以及获取游戏循环中的时间间隔。</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41517">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buttons</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list</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放置所要在页面中展现的所有按钮</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41517">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is_play</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bool</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是否正在进行游戏</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533657" y="1340642"/>
            <a:ext cx="22343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pitchFamily="34" charset="-122"/>
                <a:ea typeface="微软雅黑" panose="020B0503020204020204" pitchFamily="3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1" i="0" u="none" strike="noStrike" kern="1200" cap="all" spc="0" normalizeH="0" baseline="0" noProof="0" dirty="0">
                <a:ln>
                  <a:noFill/>
                </a:ln>
                <a:solidFill>
                  <a:srgbClr val="396AA2"/>
                </a:solidFill>
                <a:effectLst/>
                <a:uLnTx/>
                <a:uFillTx/>
                <a:latin typeface="黑体" panose="02010609060101010101" pitchFamily="49" charset="-122"/>
                <a:ea typeface="黑体" panose="02010609060101010101" pitchFamily="49" charset="-122"/>
                <a:sym typeface="Arial" panose="020B0604020202020204" pitchFamily="34" charset="0"/>
              </a:rPr>
              <a:t>属性说明</a:t>
            </a:r>
          </a:p>
        </p:txBody>
      </p:sp>
      <p:sp>
        <p:nvSpPr>
          <p:cNvPr id="25" name="文本框 24"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4472C4">
                    <a:lumMod val="50000"/>
                  </a:srgbClr>
                </a:solidFill>
                <a:effectLst/>
                <a:uLnTx/>
                <a:uFillTx/>
                <a:latin typeface="黑体" panose="02010609060101010101" pitchFamily="49" charset="-122"/>
                <a:ea typeface="黑体" panose="02010609060101010101" pitchFamily="49" charset="-122"/>
                <a:cs typeface="+mn-ea"/>
                <a:sym typeface="+mn-lt"/>
              </a:rPr>
              <a:t>   3.4 </a:t>
            </a:r>
            <a:r>
              <a:rPr kumimoji="0" lang="en-US" altLang="zh-CN" sz="2800" b="0" i="0" u="none" strike="noStrike" kern="1200" cap="none" spc="0" normalizeH="0" baseline="0" noProof="0" dirty="0">
                <a:ln>
                  <a:noFill/>
                </a:ln>
                <a:solidFill>
                  <a:srgbClr val="4472C4">
                    <a:lumMod val="50000"/>
                  </a:srgbClr>
                </a:solidFill>
                <a:effectLst/>
                <a:uLnTx/>
                <a:uFillTx/>
                <a:latin typeface="黑体" panose="02010609060101010101" pitchFamily="49" charset="-122"/>
                <a:ea typeface="黑体" panose="02010609060101010101" pitchFamily="49" charset="-122"/>
                <a:cs typeface="+mn-ea"/>
                <a:sym typeface="+mn-lt"/>
              </a:rPr>
              <a:t>Game</a:t>
            </a:r>
            <a:r>
              <a:rPr kumimoji="0" lang="zh-CN" altLang="en-US" sz="2800" b="0" i="0" u="none" strike="noStrike" kern="1200" cap="none" spc="0" normalizeH="0" baseline="0" noProof="0" dirty="0">
                <a:ln>
                  <a:noFill/>
                </a:ln>
                <a:solidFill>
                  <a:srgbClr val="4472C4">
                    <a:lumMod val="50000"/>
                  </a:srgbClr>
                </a:solidFill>
                <a:effectLst/>
                <a:uLnTx/>
                <a:uFillTx/>
                <a:latin typeface="黑体" panose="02010609060101010101" pitchFamily="49" charset="-122"/>
                <a:ea typeface="黑体" panose="02010609060101010101" pitchFamily="49" charset="-122"/>
                <a:cs typeface="+mn-ea"/>
                <a:sym typeface="+mn-lt"/>
              </a:rPr>
              <a:t>类</a:t>
            </a:r>
          </a:p>
        </p:txBody>
      </p:sp>
      <p:pic>
        <p:nvPicPr>
          <p:cNvPr id="26" name="图形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pic>
        <p:nvPicPr>
          <p:cNvPr id="30" name="图形 2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9312" y="1242200"/>
            <a:ext cx="596993" cy="596993"/>
          </a:xfrm>
          <a:prstGeom prst="rect">
            <a:avLst/>
          </a:prstGeom>
        </p:spPr>
      </p:pic>
      <p:sp>
        <p:nvSpPr>
          <p:cNvPr id="3" name="Rectangle 1"/>
          <p:cNvSpPr>
            <a:spLocks noChangeArrowheads="1"/>
          </p:cNvSpPr>
          <p:nvPr/>
        </p:nvSpPr>
        <p:spPr bwMode="auto">
          <a:xfrm>
            <a:off x="3328988" y="24728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endParaRPr>
          </a:p>
        </p:txBody>
      </p:sp>
      <p:pic>
        <p:nvPicPr>
          <p:cNvPr id="21" name="图形 20" descr="连接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542460">
            <a:off x="176614" y="3199501"/>
            <a:ext cx="3128737" cy="3128737"/>
          </a:xfrm>
          <a:prstGeom prst="rect">
            <a:avLst/>
          </a:prstGeom>
        </p:spPr>
      </p:pic>
      <p:graphicFrame>
        <p:nvGraphicFramePr>
          <p:cNvPr id="2" name="表格 1"/>
          <p:cNvGraphicFramePr>
            <a:graphicFrameLocks noGrp="1"/>
          </p:cNvGraphicFramePr>
          <p:nvPr/>
        </p:nvGraphicFramePr>
        <p:xfrm>
          <a:off x="1533657" y="1740979"/>
          <a:ext cx="9426512" cy="4155208"/>
        </p:xfrm>
        <a:graphic>
          <a:graphicData uri="http://schemas.openxmlformats.org/drawingml/2006/table">
            <a:tbl>
              <a:tblPr firstRow="1" firstCol="1" bandRow="1">
                <a:tableStyleId>{5C22544A-7EE6-4342-B048-85BDC9FD1C3A}</a:tableStyleId>
              </a:tblPr>
              <a:tblGrid>
                <a:gridCol w="1962845">
                  <a:extLst>
                    <a:ext uri="{9D8B030D-6E8A-4147-A177-3AD203B41FA5}">
                      <a16:colId xmlns:a16="http://schemas.microsoft.com/office/drawing/2014/main" val="20000"/>
                    </a:ext>
                  </a:extLst>
                </a:gridCol>
                <a:gridCol w="1307790">
                  <a:extLst>
                    <a:ext uri="{9D8B030D-6E8A-4147-A177-3AD203B41FA5}">
                      <a16:colId xmlns:a16="http://schemas.microsoft.com/office/drawing/2014/main" val="20001"/>
                    </a:ext>
                  </a:extLst>
                </a:gridCol>
                <a:gridCol w="6155877">
                  <a:extLst>
                    <a:ext uri="{9D8B030D-6E8A-4147-A177-3AD203B41FA5}">
                      <a16:colId xmlns:a16="http://schemas.microsoft.com/office/drawing/2014/main" val="20002"/>
                    </a:ext>
                  </a:extLst>
                </a:gridCol>
              </a:tblGrid>
              <a:tr h="422854">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属性名称</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a:effectLst/>
                          <a:latin typeface="黑体" panose="02010609060101010101" pitchFamily="49" charset="-122"/>
                          <a:ea typeface="黑体" panose="02010609060101010101" pitchFamily="49" charset="-122"/>
                        </a:rPr>
                        <a:t>类型</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a:effectLst/>
                          <a:latin typeface="黑体" panose="02010609060101010101" pitchFamily="49" charset="-122"/>
                          <a:ea typeface="黑体" panose="02010609060101010101" pitchFamily="49" charset="-122"/>
                        </a:rPr>
                        <a:t>作用</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22854">
                <a:tc>
                  <a:txBody>
                    <a:bodyPr/>
                    <a:lstStyle/>
                    <a:p>
                      <a:pPr indent="0" algn="ctr">
                        <a:spcAft>
                          <a:spcPts val="0"/>
                        </a:spcAft>
                      </a:pPr>
                      <a:r>
                        <a:rPr lang="en-US" sz="1600" kern="100" dirty="0">
                          <a:effectLst/>
                          <a:latin typeface="黑体" panose="02010609060101010101" pitchFamily="49" charset="-122"/>
                          <a:ea typeface="黑体" panose="02010609060101010101" pitchFamily="49" charset="-122"/>
                        </a:rPr>
                        <a:t>map</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Map</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绘制和管理五子棋游戏的棋盘</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15948">
                <a:tc>
                  <a:txBody>
                    <a:bodyPr/>
                    <a:lstStyle/>
                    <a:p>
                      <a:pPr indent="0" algn="ctr">
                        <a:spcAft>
                          <a:spcPts val="0"/>
                        </a:spcAft>
                      </a:pPr>
                      <a:r>
                        <a:rPr lang="en-US" sz="1600" kern="100" dirty="0">
                          <a:effectLst/>
                          <a:latin typeface="黑体" panose="02010609060101010101" pitchFamily="49" charset="-122"/>
                          <a:ea typeface="黑体" panose="02010609060101010101" pitchFamily="49" charset="-122"/>
                        </a:rPr>
                        <a:t>player</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sz="1600" kern="100" dirty="0">
                          <a:effectLst/>
                          <a:latin typeface="黑体" panose="02010609060101010101" pitchFamily="49" charset="-122"/>
                          <a:ea typeface="黑体" panose="02010609060101010101" pitchFamily="49" charset="-122"/>
                        </a:rPr>
                        <a:t>MAP_ENUM</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a:effectLst/>
                          <a:latin typeface="黑体" panose="02010609060101010101" pitchFamily="49" charset="-122"/>
                          <a:ea typeface="黑体" panose="02010609060101010101" pitchFamily="49" charset="-122"/>
                        </a:rPr>
                        <a:t>显示当前的下棋方</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15948">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gomoku</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sz="1600" kern="100" dirty="0" err="1">
                          <a:effectLst/>
                          <a:latin typeface="黑体" panose="02010609060101010101" pitchFamily="49" charset="-122"/>
                          <a:ea typeface="黑体" panose="02010609060101010101" pitchFamily="49" charset="-122"/>
                        </a:rPr>
                        <a:t>MyChessAI</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自建的棋类</a:t>
                      </a:r>
                      <a:r>
                        <a:rPr lang="en-US" sz="1600" kern="100" dirty="0">
                          <a:effectLst/>
                          <a:latin typeface="黑体" panose="02010609060101010101" pitchFamily="49" charset="-122"/>
                          <a:ea typeface="黑体" panose="02010609060101010101" pitchFamily="49" charset="-122"/>
                        </a:rPr>
                        <a:t> AI</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615948">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AI</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sz="1600" kern="100" dirty="0" err="1">
                          <a:effectLst/>
                          <a:latin typeface="黑体" panose="02010609060101010101" pitchFamily="49" charset="-122"/>
                          <a:ea typeface="黑体" panose="02010609060101010101" pitchFamily="49" charset="-122"/>
                        </a:rPr>
                        <a:t>QLearningAgent</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强化学习的智能体</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22854">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useAI</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bool</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标志是否该由</a:t>
                      </a:r>
                      <a:r>
                        <a:rPr lang="en-US" sz="1600" kern="100" dirty="0">
                          <a:effectLst/>
                          <a:latin typeface="黑体" panose="02010609060101010101" pitchFamily="49" charset="-122"/>
                          <a:ea typeface="黑体" panose="02010609060101010101" pitchFamily="49" charset="-122"/>
                        </a:rPr>
                        <a:t> AI </a:t>
                      </a:r>
                      <a:r>
                        <a:rPr lang="zh-CN" sz="1600" kern="100" dirty="0">
                          <a:effectLst/>
                          <a:latin typeface="黑体" panose="02010609060101010101" pitchFamily="49" charset="-122"/>
                          <a:ea typeface="黑体" panose="02010609060101010101" pitchFamily="49" charset="-122"/>
                        </a:rPr>
                        <a:t>下棋</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615948">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winner</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MAP_ENUM</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显示获胜方</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22854">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multiple</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en-US" sz="1600" kern="100">
                          <a:effectLst/>
                          <a:latin typeface="黑体" panose="02010609060101010101" pitchFamily="49" charset="-122"/>
                          <a:ea typeface="黑体" panose="02010609060101010101" pitchFamily="49" charset="-122"/>
                        </a:rPr>
                        <a:t>bool</a:t>
                      </a:r>
                      <a:endParaRPr lang="zh-CN" sz="1600" kern="10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tc>
                  <a:txBody>
                    <a:bodyPr/>
                    <a:lstStyle/>
                    <a:p>
                      <a:pPr indent="0" algn="ctr">
                        <a:spcAft>
                          <a:spcPts val="0"/>
                        </a:spcAft>
                      </a:pPr>
                      <a:r>
                        <a:rPr lang="zh-CN" sz="1600" kern="100" dirty="0">
                          <a:effectLst/>
                          <a:latin typeface="黑体" panose="02010609060101010101" pitchFamily="49" charset="-122"/>
                          <a:ea typeface="黑体" panose="02010609060101010101" pitchFamily="49" charset="-122"/>
                        </a:rPr>
                        <a:t>标志是否是多人对战模式</a:t>
                      </a:r>
                      <a:endParaRPr lang="zh-CN" sz="16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24708" r="19513"/>
          <a:stretch>
            <a:fillRect/>
          </a:stretch>
        </p:blipFill>
        <p:spPr>
          <a:xfrm>
            <a:off x="508598" y="1726795"/>
            <a:ext cx="3322737" cy="3971355"/>
          </a:xfrm>
          <a:prstGeom prst="rect">
            <a:avLst/>
          </a:prstGeom>
        </p:spPr>
      </p:pic>
      <p:grpSp>
        <p:nvGrpSpPr>
          <p:cNvPr id="7" name="组合 6"/>
          <p:cNvGrpSpPr/>
          <p:nvPr/>
        </p:nvGrpSpPr>
        <p:grpSpPr>
          <a:xfrm>
            <a:off x="3315722" y="1515960"/>
            <a:ext cx="849445" cy="849445"/>
            <a:chOff x="991737" y="2398129"/>
            <a:chExt cx="1224000" cy="1224000"/>
          </a:xfrm>
          <a:gradFill>
            <a:gsLst>
              <a:gs pos="0">
                <a:srgbClr val="0EC2C2"/>
              </a:gs>
              <a:gs pos="100000">
                <a:srgbClr val="0099C2"/>
              </a:gs>
            </a:gsLst>
            <a:lin ang="5400000" scaled="1"/>
          </a:gradFill>
          <a:effectLst/>
        </p:grpSpPr>
        <p:sp>
          <p:nvSpPr>
            <p:cNvPr id="8" name="椭圆 7"/>
            <p:cNvSpPr/>
            <p:nvPr/>
          </p:nvSpPr>
          <p:spPr>
            <a:xfrm>
              <a:off x="991737" y="2398129"/>
              <a:ext cx="1224000" cy="1224000"/>
            </a:xfrm>
            <a:prstGeom prst="ellipse">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9" name="Freeform 88"/>
            <p:cNvSpPr>
              <a:spLocks noEditPoints="1"/>
            </p:cNvSpPr>
            <p:nvPr/>
          </p:nvSpPr>
          <p:spPr bwMode="auto">
            <a:xfrm>
              <a:off x="1472768" y="2848997"/>
              <a:ext cx="261938" cy="322263"/>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grpSp>
        <p:nvGrpSpPr>
          <p:cNvPr id="10" name="组合 9"/>
          <p:cNvGrpSpPr/>
          <p:nvPr/>
        </p:nvGrpSpPr>
        <p:grpSpPr>
          <a:xfrm>
            <a:off x="3315722" y="3054085"/>
            <a:ext cx="849445" cy="849445"/>
            <a:chOff x="3490295" y="2398129"/>
            <a:chExt cx="1224000" cy="1224000"/>
          </a:xfrm>
          <a:gradFill>
            <a:gsLst>
              <a:gs pos="0">
                <a:srgbClr val="0EC2C2"/>
              </a:gs>
              <a:gs pos="100000">
                <a:srgbClr val="0099C2"/>
              </a:gs>
            </a:gsLst>
            <a:lin ang="5400000" scaled="1"/>
          </a:gradFill>
          <a:effectLst/>
        </p:grpSpPr>
        <p:sp>
          <p:nvSpPr>
            <p:cNvPr id="11" name="椭圆 10"/>
            <p:cNvSpPr/>
            <p:nvPr/>
          </p:nvSpPr>
          <p:spPr>
            <a:xfrm>
              <a:off x="3490295" y="2398129"/>
              <a:ext cx="1224000" cy="1224000"/>
            </a:xfrm>
            <a:prstGeom prst="ellipse">
              <a:avLst/>
            </a:prstGeom>
            <a:solidFill>
              <a:srgbClr val="396A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12" name="Freeform 49"/>
            <p:cNvSpPr>
              <a:spLocks noEditPoints="1"/>
            </p:cNvSpPr>
            <p:nvPr/>
          </p:nvSpPr>
          <p:spPr bwMode="auto">
            <a:xfrm>
              <a:off x="3937374" y="2847410"/>
              <a:ext cx="323850" cy="323850"/>
            </a:xfrm>
            <a:custGeom>
              <a:avLst/>
              <a:gdLst>
                <a:gd name="T0" fmla="*/ 992 w 1017"/>
                <a:gd name="T1" fmla="*/ 1 h 1018"/>
                <a:gd name="T2" fmla="*/ 808 w 1017"/>
                <a:gd name="T3" fmla="*/ 193 h 1018"/>
                <a:gd name="T4" fmla="*/ 732 w 1017"/>
                <a:gd name="T5" fmla="*/ 277 h 1018"/>
                <a:gd name="T6" fmla="*/ 563 w 1017"/>
                <a:gd name="T7" fmla="*/ 447 h 1018"/>
                <a:gd name="T8" fmla="*/ 480 w 1017"/>
                <a:gd name="T9" fmla="*/ 519 h 1018"/>
                <a:gd name="T10" fmla="*/ 222 w 1017"/>
                <a:gd name="T11" fmla="*/ 604 h 1018"/>
                <a:gd name="T12" fmla="*/ 131 w 1017"/>
                <a:gd name="T13" fmla="*/ 672 h 1018"/>
                <a:gd name="T14" fmla="*/ 0 w 1017"/>
                <a:gd name="T15" fmla="*/ 986 h 1018"/>
                <a:gd name="T16" fmla="*/ 46 w 1017"/>
                <a:gd name="T17" fmla="*/ 1014 h 1018"/>
                <a:gd name="T18" fmla="*/ 275 w 1017"/>
                <a:gd name="T19" fmla="*/ 780 h 1018"/>
                <a:gd name="T20" fmla="*/ 505 w 1017"/>
                <a:gd name="T21" fmla="*/ 608 h 1018"/>
                <a:gd name="T22" fmla="*/ 618 w 1017"/>
                <a:gd name="T23" fmla="*/ 625 h 1018"/>
                <a:gd name="T24" fmla="*/ 668 w 1017"/>
                <a:gd name="T25" fmla="*/ 534 h 1018"/>
                <a:gd name="T26" fmla="*/ 864 w 1017"/>
                <a:gd name="T27" fmla="*/ 375 h 1018"/>
                <a:gd name="T28" fmla="*/ 922 w 1017"/>
                <a:gd name="T29" fmla="*/ 287 h 1018"/>
                <a:gd name="T30" fmla="*/ 211 w 1017"/>
                <a:gd name="T31" fmla="*/ 730 h 1018"/>
                <a:gd name="T32" fmla="*/ 211 w 1017"/>
                <a:gd name="T33" fmla="*/ 671 h 1018"/>
                <a:gd name="T34" fmla="*/ 253 w 1017"/>
                <a:gd name="T35" fmla="*/ 706 h 1018"/>
                <a:gd name="T36" fmla="*/ 555 w 1017"/>
                <a:gd name="T37" fmla="*/ 568 h 1018"/>
                <a:gd name="T38" fmla="*/ 566 w 1017"/>
                <a:gd name="T39" fmla="*/ 510 h 1018"/>
                <a:gd name="T40" fmla="*/ 602 w 1017"/>
                <a:gd name="T41" fmla="*/ 554 h 1018"/>
                <a:gd name="T42" fmla="*/ 804 w 1017"/>
                <a:gd name="T43" fmla="*/ 309 h 1018"/>
                <a:gd name="T44" fmla="*/ 826 w 1017"/>
                <a:gd name="T45" fmla="*/ 255 h 1018"/>
                <a:gd name="T46" fmla="*/ 853 w 1017"/>
                <a:gd name="T47" fmla="*/ 304 h 1018"/>
                <a:gd name="T48" fmla="*/ 164 w 1017"/>
                <a:gd name="T49" fmla="*/ 968 h 1018"/>
                <a:gd name="T50" fmla="*/ 191 w 1017"/>
                <a:gd name="T51" fmla="*/ 1018 h 1018"/>
                <a:gd name="T52" fmla="*/ 214 w 1017"/>
                <a:gd name="T53" fmla="*/ 964 h 1018"/>
                <a:gd name="T54" fmla="*/ 321 w 1017"/>
                <a:gd name="T55" fmla="*/ 973 h 1018"/>
                <a:gd name="T56" fmla="*/ 356 w 1017"/>
                <a:gd name="T57" fmla="*/ 1017 h 1018"/>
                <a:gd name="T58" fmla="*/ 367 w 1017"/>
                <a:gd name="T59" fmla="*/ 959 h 1018"/>
                <a:gd name="T60" fmla="*/ 478 w 1017"/>
                <a:gd name="T61" fmla="*/ 980 h 1018"/>
                <a:gd name="T62" fmla="*/ 522 w 1017"/>
                <a:gd name="T63" fmla="*/ 1015 h 1018"/>
                <a:gd name="T64" fmla="*/ 522 w 1017"/>
                <a:gd name="T65" fmla="*/ 957 h 1018"/>
                <a:gd name="T66" fmla="*/ 637 w 1017"/>
                <a:gd name="T67" fmla="*/ 986 h 1018"/>
                <a:gd name="T68" fmla="*/ 686 w 1017"/>
                <a:gd name="T69" fmla="*/ 1013 h 1018"/>
                <a:gd name="T70" fmla="*/ 674 w 1017"/>
                <a:gd name="T71" fmla="*/ 955 h 1018"/>
                <a:gd name="T72" fmla="*/ 795 w 1017"/>
                <a:gd name="T73" fmla="*/ 986 h 1018"/>
                <a:gd name="T74" fmla="*/ 849 w 1017"/>
                <a:gd name="T75" fmla="*/ 1009 h 1018"/>
                <a:gd name="T76" fmla="*/ 826 w 1017"/>
                <a:gd name="T77" fmla="*/ 954 h 1018"/>
                <a:gd name="T78" fmla="*/ 955 w 1017"/>
                <a:gd name="T79" fmla="*/ 993 h 1018"/>
                <a:gd name="T80" fmla="*/ 1012 w 1017"/>
                <a:gd name="T81" fmla="*/ 1005 h 1018"/>
                <a:gd name="T82" fmla="*/ 986 w 1017"/>
                <a:gd name="T83" fmla="*/ 954 h 1018"/>
                <a:gd name="T84" fmla="*/ 61 w 1017"/>
                <a:gd name="T85" fmla="*/ 815 h 1018"/>
                <a:gd name="T86" fmla="*/ 2 w 1017"/>
                <a:gd name="T87" fmla="*/ 815 h 1018"/>
                <a:gd name="T88" fmla="*/ 31 w 1017"/>
                <a:gd name="T89" fmla="*/ 700 h 1018"/>
                <a:gd name="T90" fmla="*/ 58 w 1017"/>
                <a:gd name="T91" fmla="*/ 650 h 1018"/>
                <a:gd name="T92" fmla="*/ 0 w 1017"/>
                <a:gd name="T93" fmla="*/ 662 h 1018"/>
                <a:gd name="T94" fmla="*/ 31 w 1017"/>
                <a:gd name="T95" fmla="*/ 541 h 1018"/>
                <a:gd name="T96" fmla="*/ 54 w 1017"/>
                <a:gd name="T97" fmla="*/ 486 h 1018"/>
                <a:gd name="T98" fmla="*/ 0 w 1017"/>
                <a:gd name="T99" fmla="*/ 509 h 1018"/>
                <a:gd name="T100" fmla="*/ 38 w 1017"/>
                <a:gd name="T101" fmla="*/ 381 h 1018"/>
                <a:gd name="T102" fmla="*/ 50 w 1017"/>
                <a:gd name="T103" fmla="*/ 324 h 1018"/>
                <a:gd name="T104" fmla="*/ 0 w 1017"/>
                <a:gd name="T105" fmla="*/ 350 h 1018"/>
                <a:gd name="T106" fmla="*/ 44 w 1017"/>
                <a:gd name="T107" fmla="*/ 220 h 1018"/>
                <a:gd name="T108" fmla="*/ 44 w 1017"/>
                <a:gd name="T109" fmla="*/ 162 h 1018"/>
                <a:gd name="T110" fmla="*/ 0 w 1017"/>
                <a:gd name="T111" fmla="*/ 198 h 1018"/>
                <a:gd name="T112" fmla="*/ 50 w 1017"/>
                <a:gd name="T113" fmla="*/ 58 h 1018"/>
                <a:gd name="T114" fmla="*/ 38 w 1017"/>
                <a:gd name="T115" fmla="*/ 1 h 1018"/>
                <a:gd name="T116" fmla="*/ 2 w 1017"/>
                <a:gd name="T117" fmla="*/ 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1012" y="50"/>
                  </a:moveTo>
                  <a:lnTo>
                    <a:pt x="1012" y="50"/>
                  </a:lnTo>
                  <a:lnTo>
                    <a:pt x="1015" y="44"/>
                  </a:lnTo>
                  <a:lnTo>
                    <a:pt x="1017" y="38"/>
                  </a:lnTo>
                  <a:lnTo>
                    <a:pt x="1017" y="31"/>
                  </a:lnTo>
                  <a:lnTo>
                    <a:pt x="1017" y="26"/>
                  </a:lnTo>
                  <a:lnTo>
                    <a:pt x="1015" y="20"/>
                  </a:lnTo>
                  <a:lnTo>
                    <a:pt x="1012" y="14"/>
                  </a:lnTo>
                  <a:lnTo>
                    <a:pt x="1009" y="10"/>
                  </a:lnTo>
                  <a:lnTo>
                    <a:pt x="1003" y="6"/>
                  </a:lnTo>
                  <a:lnTo>
                    <a:pt x="1003" y="6"/>
                  </a:lnTo>
                  <a:lnTo>
                    <a:pt x="998" y="2"/>
                  </a:lnTo>
                  <a:lnTo>
                    <a:pt x="992" y="1"/>
                  </a:lnTo>
                  <a:lnTo>
                    <a:pt x="985" y="0"/>
                  </a:lnTo>
                  <a:lnTo>
                    <a:pt x="980" y="1"/>
                  </a:lnTo>
                  <a:lnTo>
                    <a:pt x="973" y="2"/>
                  </a:lnTo>
                  <a:lnTo>
                    <a:pt x="968" y="6"/>
                  </a:lnTo>
                  <a:lnTo>
                    <a:pt x="964" y="10"/>
                  </a:lnTo>
                  <a:lnTo>
                    <a:pt x="959" y="14"/>
                  </a:lnTo>
                  <a:lnTo>
                    <a:pt x="841" y="192"/>
                  </a:lnTo>
                  <a:lnTo>
                    <a:pt x="841" y="192"/>
                  </a:lnTo>
                  <a:lnTo>
                    <a:pt x="834" y="191"/>
                  </a:lnTo>
                  <a:lnTo>
                    <a:pt x="826" y="191"/>
                  </a:lnTo>
                  <a:lnTo>
                    <a:pt x="826" y="191"/>
                  </a:lnTo>
                  <a:lnTo>
                    <a:pt x="817" y="191"/>
                  </a:lnTo>
                  <a:lnTo>
                    <a:pt x="808" y="193"/>
                  </a:lnTo>
                  <a:lnTo>
                    <a:pt x="799" y="196"/>
                  </a:lnTo>
                  <a:lnTo>
                    <a:pt x="790" y="199"/>
                  </a:lnTo>
                  <a:lnTo>
                    <a:pt x="781" y="203"/>
                  </a:lnTo>
                  <a:lnTo>
                    <a:pt x="774" y="207"/>
                  </a:lnTo>
                  <a:lnTo>
                    <a:pt x="766" y="213"/>
                  </a:lnTo>
                  <a:lnTo>
                    <a:pt x="760" y="219"/>
                  </a:lnTo>
                  <a:lnTo>
                    <a:pt x="753" y="226"/>
                  </a:lnTo>
                  <a:lnTo>
                    <a:pt x="748" y="233"/>
                  </a:lnTo>
                  <a:lnTo>
                    <a:pt x="743" y="241"/>
                  </a:lnTo>
                  <a:lnTo>
                    <a:pt x="738" y="249"/>
                  </a:lnTo>
                  <a:lnTo>
                    <a:pt x="736" y="258"/>
                  </a:lnTo>
                  <a:lnTo>
                    <a:pt x="733" y="267"/>
                  </a:lnTo>
                  <a:lnTo>
                    <a:pt x="732" y="277"/>
                  </a:lnTo>
                  <a:lnTo>
                    <a:pt x="731" y="287"/>
                  </a:lnTo>
                  <a:lnTo>
                    <a:pt x="731" y="287"/>
                  </a:lnTo>
                  <a:lnTo>
                    <a:pt x="732" y="294"/>
                  </a:lnTo>
                  <a:lnTo>
                    <a:pt x="733" y="302"/>
                  </a:lnTo>
                  <a:lnTo>
                    <a:pt x="736" y="316"/>
                  </a:lnTo>
                  <a:lnTo>
                    <a:pt x="623" y="461"/>
                  </a:lnTo>
                  <a:lnTo>
                    <a:pt x="623" y="461"/>
                  </a:lnTo>
                  <a:lnTo>
                    <a:pt x="612" y="454"/>
                  </a:lnTo>
                  <a:lnTo>
                    <a:pt x="599" y="450"/>
                  </a:lnTo>
                  <a:lnTo>
                    <a:pt x="586" y="447"/>
                  </a:lnTo>
                  <a:lnTo>
                    <a:pt x="572" y="446"/>
                  </a:lnTo>
                  <a:lnTo>
                    <a:pt x="572" y="446"/>
                  </a:lnTo>
                  <a:lnTo>
                    <a:pt x="563" y="447"/>
                  </a:lnTo>
                  <a:lnTo>
                    <a:pt x="554" y="448"/>
                  </a:lnTo>
                  <a:lnTo>
                    <a:pt x="545" y="450"/>
                  </a:lnTo>
                  <a:lnTo>
                    <a:pt x="537" y="453"/>
                  </a:lnTo>
                  <a:lnTo>
                    <a:pt x="528" y="456"/>
                  </a:lnTo>
                  <a:lnTo>
                    <a:pt x="521" y="462"/>
                  </a:lnTo>
                  <a:lnTo>
                    <a:pt x="513" y="467"/>
                  </a:lnTo>
                  <a:lnTo>
                    <a:pt x="507" y="472"/>
                  </a:lnTo>
                  <a:lnTo>
                    <a:pt x="500" y="479"/>
                  </a:lnTo>
                  <a:lnTo>
                    <a:pt x="495" y="486"/>
                  </a:lnTo>
                  <a:lnTo>
                    <a:pt x="490" y="494"/>
                  </a:lnTo>
                  <a:lnTo>
                    <a:pt x="486" y="501"/>
                  </a:lnTo>
                  <a:lnTo>
                    <a:pt x="483" y="510"/>
                  </a:lnTo>
                  <a:lnTo>
                    <a:pt x="480" y="519"/>
                  </a:lnTo>
                  <a:lnTo>
                    <a:pt x="479" y="528"/>
                  </a:lnTo>
                  <a:lnTo>
                    <a:pt x="478" y="537"/>
                  </a:lnTo>
                  <a:lnTo>
                    <a:pt x="297" y="642"/>
                  </a:lnTo>
                  <a:lnTo>
                    <a:pt x="297" y="642"/>
                  </a:lnTo>
                  <a:lnTo>
                    <a:pt x="291" y="633"/>
                  </a:lnTo>
                  <a:lnTo>
                    <a:pt x="282" y="627"/>
                  </a:lnTo>
                  <a:lnTo>
                    <a:pt x="274" y="620"/>
                  </a:lnTo>
                  <a:lnTo>
                    <a:pt x="265" y="615"/>
                  </a:lnTo>
                  <a:lnTo>
                    <a:pt x="256" y="611"/>
                  </a:lnTo>
                  <a:lnTo>
                    <a:pt x="245" y="608"/>
                  </a:lnTo>
                  <a:lnTo>
                    <a:pt x="234" y="605"/>
                  </a:lnTo>
                  <a:lnTo>
                    <a:pt x="222" y="604"/>
                  </a:lnTo>
                  <a:lnTo>
                    <a:pt x="222" y="604"/>
                  </a:lnTo>
                  <a:lnTo>
                    <a:pt x="213" y="605"/>
                  </a:lnTo>
                  <a:lnTo>
                    <a:pt x="203" y="606"/>
                  </a:lnTo>
                  <a:lnTo>
                    <a:pt x="194" y="609"/>
                  </a:lnTo>
                  <a:lnTo>
                    <a:pt x="186" y="612"/>
                  </a:lnTo>
                  <a:lnTo>
                    <a:pt x="177" y="616"/>
                  </a:lnTo>
                  <a:lnTo>
                    <a:pt x="170" y="620"/>
                  </a:lnTo>
                  <a:lnTo>
                    <a:pt x="162" y="627"/>
                  </a:lnTo>
                  <a:lnTo>
                    <a:pt x="155" y="632"/>
                  </a:lnTo>
                  <a:lnTo>
                    <a:pt x="149" y="640"/>
                  </a:lnTo>
                  <a:lnTo>
                    <a:pt x="144" y="647"/>
                  </a:lnTo>
                  <a:lnTo>
                    <a:pt x="139" y="655"/>
                  </a:lnTo>
                  <a:lnTo>
                    <a:pt x="134" y="663"/>
                  </a:lnTo>
                  <a:lnTo>
                    <a:pt x="131" y="672"/>
                  </a:lnTo>
                  <a:lnTo>
                    <a:pt x="129" y="681"/>
                  </a:lnTo>
                  <a:lnTo>
                    <a:pt x="128" y="690"/>
                  </a:lnTo>
                  <a:lnTo>
                    <a:pt x="127" y="700"/>
                  </a:lnTo>
                  <a:lnTo>
                    <a:pt x="127" y="700"/>
                  </a:lnTo>
                  <a:lnTo>
                    <a:pt x="128" y="715"/>
                  </a:lnTo>
                  <a:lnTo>
                    <a:pt x="132" y="730"/>
                  </a:lnTo>
                  <a:lnTo>
                    <a:pt x="138" y="743"/>
                  </a:lnTo>
                  <a:lnTo>
                    <a:pt x="145" y="756"/>
                  </a:lnTo>
                  <a:lnTo>
                    <a:pt x="6" y="969"/>
                  </a:lnTo>
                  <a:lnTo>
                    <a:pt x="6" y="969"/>
                  </a:lnTo>
                  <a:lnTo>
                    <a:pt x="2" y="975"/>
                  </a:lnTo>
                  <a:lnTo>
                    <a:pt x="0" y="981"/>
                  </a:lnTo>
                  <a:lnTo>
                    <a:pt x="0" y="986"/>
                  </a:lnTo>
                  <a:lnTo>
                    <a:pt x="0" y="993"/>
                  </a:lnTo>
                  <a:lnTo>
                    <a:pt x="2" y="998"/>
                  </a:lnTo>
                  <a:lnTo>
                    <a:pt x="6" y="1003"/>
                  </a:lnTo>
                  <a:lnTo>
                    <a:pt x="9" y="1009"/>
                  </a:lnTo>
                  <a:lnTo>
                    <a:pt x="14" y="1013"/>
                  </a:lnTo>
                  <a:lnTo>
                    <a:pt x="14" y="1013"/>
                  </a:lnTo>
                  <a:lnTo>
                    <a:pt x="19" y="1015"/>
                  </a:lnTo>
                  <a:lnTo>
                    <a:pt x="23" y="1016"/>
                  </a:lnTo>
                  <a:lnTo>
                    <a:pt x="27" y="1017"/>
                  </a:lnTo>
                  <a:lnTo>
                    <a:pt x="31" y="1018"/>
                  </a:lnTo>
                  <a:lnTo>
                    <a:pt x="31" y="1018"/>
                  </a:lnTo>
                  <a:lnTo>
                    <a:pt x="40" y="1017"/>
                  </a:lnTo>
                  <a:lnTo>
                    <a:pt x="46" y="1014"/>
                  </a:lnTo>
                  <a:lnTo>
                    <a:pt x="53" y="1010"/>
                  </a:lnTo>
                  <a:lnTo>
                    <a:pt x="58" y="1003"/>
                  </a:lnTo>
                  <a:lnTo>
                    <a:pt x="198" y="792"/>
                  </a:lnTo>
                  <a:lnTo>
                    <a:pt x="198" y="792"/>
                  </a:lnTo>
                  <a:lnTo>
                    <a:pt x="210" y="794"/>
                  </a:lnTo>
                  <a:lnTo>
                    <a:pt x="222" y="795"/>
                  </a:lnTo>
                  <a:lnTo>
                    <a:pt x="222" y="795"/>
                  </a:lnTo>
                  <a:lnTo>
                    <a:pt x="232" y="795"/>
                  </a:lnTo>
                  <a:lnTo>
                    <a:pt x="242" y="793"/>
                  </a:lnTo>
                  <a:lnTo>
                    <a:pt x="250" y="791"/>
                  </a:lnTo>
                  <a:lnTo>
                    <a:pt x="259" y="788"/>
                  </a:lnTo>
                  <a:lnTo>
                    <a:pt x="267" y="785"/>
                  </a:lnTo>
                  <a:lnTo>
                    <a:pt x="275" y="780"/>
                  </a:lnTo>
                  <a:lnTo>
                    <a:pt x="282" y="775"/>
                  </a:lnTo>
                  <a:lnTo>
                    <a:pt x="289" y="769"/>
                  </a:lnTo>
                  <a:lnTo>
                    <a:pt x="294" y="762"/>
                  </a:lnTo>
                  <a:lnTo>
                    <a:pt x="301" y="756"/>
                  </a:lnTo>
                  <a:lnTo>
                    <a:pt x="305" y="748"/>
                  </a:lnTo>
                  <a:lnTo>
                    <a:pt x="309" y="740"/>
                  </a:lnTo>
                  <a:lnTo>
                    <a:pt x="313" y="731"/>
                  </a:lnTo>
                  <a:lnTo>
                    <a:pt x="315" y="722"/>
                  </a:lnTo>
                  <a:lnTo>
                    <a:pt x="317" y="714"/>
                  </a:lnTo>
                  <a:lnTo>
                    <a:pt x="318" y="704"/>
                  </a:lnTo>
                  <a:lnTo>
                    <a:pt x="497" y="599"/>
                  </a:lnTo>
                  <a:lnTo>
                    <a:pt x="497" y="599"/>
                  </a:lnTo>
                  <a:lnTo>
                    <a:pt x="505" y="608"/>
                  </a:lnTo>
                  <a:lnTo>
                    <a:pt x="512" y="614"/>
                  </a:lnTo>
                  <a:lnTo>
                    <a:pt x="521" y="620"/>
                  </a:lnTo>
                  <a:lnTo>
                    <a:pt x="530" y="626"/>
                  </a:lnTo>
                  <a:lnTo>
                    <a:pt x="540" y="630"/>
                  </a:lnTo>
                  <a:lnTo>
                    <a:pt x="551" y="633"/>
                  </a:lnTo>
                  <a:lnTo>
                    <a:pt x="561" y="635"/>
                  </a:lnTo>
                  <a:lnTo>
                    <a:pt x="572" y="637"/>
                  </a:lnTo>
                  <a:lnTo>
                    <a:pt x="572" y="637"/>
                  </a:lnTo>
                  <a:lnTo>
                    <a:pt x="582" y="635"/>
                  </a:lnTo>
                  <a:lnTo>
                    <a:pt x="591" y="634"/>
                  </a:lnTo>
                  <a:lnTo>
                    <a:pt x="601" y="632"/>
                  </a:lnTo>
                  <a:lnTo>
                    <a:pt x="610" y="629"/>
                  </a:lnTo>
                  <a:lnTo>
                    <a:pt x="618" y="625"/>
                  </a:lnTo>
                  <a:lnTo>
                    <a:pt x="626" y="620"/>
                  </a:lnTo>
                  <a:lnTo>
                    <a:pt x="633" y="615"/>
                  </a:lnTo>
                  <a:lnTo>
                    <a:pt x="640" y="609"/>
                  </a:lnTo>
                  <a:lnTo>
                    <a:pt x="646" y="602"/>
                  </a:lnTo>
                  <a:lnTo>
                    <a:pt x="652" y="595"/>
                  </a:lnTo>
                  <a:lnTo>
                    <a:pt x="656" y="586"/>
                  </a:lnTo>
                  <a:lnTo>
                    <a:pt x="660" y="579"/>
                  </a:lnTo>
                  <a:lnTo>
                    <a:pt x="663" y="569"/>
                  </a:lnTo>
                  <a:lnTo>
                    <a:pt x="666" y="560"/>
                  </a:lnTo>
                  <a:lnTo>
                    <a:pt x="668" y="551"/>
                  </a:lnTo>
                  <a:lnTo>
                    <a:pt x="668" y="541"/>
                  </a:lnTo>
                  <a:lnTo>
                    <a:pt x="668" y="541"/>
                  </a:lnTo>
                  <a:lnTo>
                    <a:pt x="668" y="534"/>
                  </a:lnTo>
                  <a:lnTo>
                    <a:pt x="667" y="526"/>
                  </a:lnTo>
                  <a:lnTo>
                    <a:pt x="663" y="512"/>
                  </a:lnTo>
                  <a:lnTo>
                    <a:pt x="777" y="367"/>
                  </a:lnTo>
                  <a:lnTo>
                    <a:pt x="777" y="367"/>
                  </a:lnTo>
                  <a:lnTo>
                    <a:pt x="788" y="374"/>
                  </a:lnTo>
                  <a:lnTo>
                    <a:pt x="801" y="378"/>
                  </a:lnTo>
                  <a:lnTo>
                    <a:pt x="814" y="381"/>
                  </a:lnTo>
                  <a:lnTo>
                    <a:pt x="826" y="382"/>
                  </a:lnTo>
                  <a:lnTo>
                    <a:pt x="826" y="382"/>
                  </a:lnTo>
                  <a:lnTo>
                    <a:pt x="837" y="381"/>
                  </a:lnTo>
                  <a:lnTo>
                    <a:pt x="846" y="380"/>
                  </a:lnTo>
                  <a:lnTo>
                    <a:pt x="855" y="378"/>
                  </a:lnTo>
                  <a:lnTo>
                    <a:pt x="864" y="375"/>
                  </a:lnTo>
                  <a:lnTo>
                    <a:pt x="873" y="370"/>
                  </a:lnTo>
                  <a:lnTo>
                    <a:pt x="880" y="366"/>
                  </a:lnTo>
                  <a:lnTo>
                    <a:pt x="888" y="360"/>
                  </a:lnTo>
                  <a:lnTo>
                    <a:pt x="894" y="354"/>
                  </a:lnTo>
                  <a:lnTo>
                    <a:pt x="900" y="347"/>
                  </a:lnTo>
                  <a:lnTo>
                    <a:pt x="906" y="340"/>
                  </a:lnTo>
                  <a:lnTo>
                    <a:pt x="911" y="332"/>
                  </a:lnTo>
                  <a:lnTo>
                    <a:pt x="914" y="323"/>
                  </a:lnTo>
                  <a:lnTo>
                    <a:pt x="918" y="315"/>
                  </a:lnTo>
                  <a:lnTo>
                    <a:pt x="921" y="306"/>
                  </a:lnTo>
                  <a:lnTo>
                    <a:pt x="922" y="296"/>
                  </a:lnTo>
                  <a:lnTo>
                    <a:pt x="922" y="287"/>
                  </a:lnTo>
                  <a:lnTo>
                    <a:pt x="922" y="287"/>
                  </a:lnTo>
                  <a:lnTo>
                    <a:pt x="922" y="277"/>
                  </a:lnTo>
                  <a:lnTo>
                    <a:pt x="921" y="269"/>
                  </a:lnTo>
                  <a:lnTo>
                    <a:pt x="919" y="260"/>
                  </a:lnTo>
                  <a:lnTo>
                    <a:pt x="916" y="252"/>
                  </a:lnTo>
                  <a:lnTo>
                    <a:pt x="912" y="244"/>
                  </a:lnTo>
                  <a:lnTo>
                    <a:pt x="908" y="237"/>
                  </a:lnTo>
                  <a:lnTo>
                    <a:pt x="903" y="230"/>
                  </a:lnTo>
                  <a:lnTo>
                    <a:pt x="897" y="223"/>
                  </a:lnTo>
                  <a:lnTo>
                    <a:pt x="1012" y="50"/>
                  </a:lnTo>
                  <a:close/>
                  <a:moveTo>
                    <a:pt x="222" y="732"/>
                  </a:moveTo>
                  <a:lnTo>
                    <a:pt x="222" y="732"/>
                  </a:lnTo>
                  <a:lnTo>
                    <a:pt x="216" y="731"/>
                  </a:lnTo>
                  <a:lnTo>
                    <a:pt x="211" y="730"/>
                  </a:lnTo>
                  <a:lnTo>
                    <a:pt x="205" y="727"/>
                  </a:lnTo>
                  <a:lnTo>
                    <a:pt x="200" y="722"/>
                  </a:lnTo>
                  <a:lnTo>
                    <a:pt x="197" y="718"/>
                  </a:lnTo>
                  <a:lnTo>
                    <a:pt x="193" y="713"/>
                  </a:lnTo>
                  <a:lnTo>
                    <a:pt x="191" y="706"/>
                  </a:lnTo>
                  <a:lnTo>
                    <a:pt x="191" y="700"/>
                  </a:lnTo>
                  <a:lnTo>
                    <a:pt x="191" y="700"/>
                  </a:lnTo>
                  <a:lnTo>
                    <a:pt x="191" y="693"/>
                  </a:lnTo>
                  <a:lnTo>
                    <a:pt x="193" y="688"/>
                  </a:lnTo>
                  <a:lnTo>
                    <a:pt x="197" y="683"/>
                  </a:lnTo>
                  <a:lnTo>
                    <a:pt x="200" y="677"/>
                  </a:lnTo>
                  <a:lnTo>
                    <a:pt x="205" y="674"/>
                  </a:lnTo>
                  <a:lnTo>
                    <a:pt x="211" y="671"/>
                  </a:lnTo>
                  <a:lnTo>
                    <a:pt x="216" y="669"/>
                  </a:lnTo>
                  <a:lnTo>
                    <a:pt x="222" y="669"/>
                  </a:lnTo>
                  <a:lnTo>
                    <a:pt x="222" y="669"/>
                  </a:lnTo>
                  <a:lnTo>
                    <a:pt x="229" y="669"/>
                  </a:lnTo>
                  <a:lnTo>
                    <a:pt x="235" y="671"/>
                  </a:lnTo>
                  <a:lnTo>
                    <a:pt x="241" y="674"/>
                  </a:lnTo>
                  <a:lnTo>
                    <a:pt x="245" y="677"/>
                  </a:lnTo>
                  <a:lnTo>
                    <a:pt x="249" y="683"/>
                  </a:lnTo>
                  <a:lnTo>
                    <a:pt x="252" y="688"/>
                  </a:lnTo>
                  <a:lnTo>
                    <a:pt x="253" y="693"/>
                  </a:lnTo>
                  <a:lnTo>
                    <a:pt x="255" y="700"/>
                  </a:lnTo>
                  <a:lnTo>
                    <a:pt x="255" y="700"/>
                  </a:lnTo>
                  <a:lnTo>
                    <a:pt x="253" y="706"/>
                  </a:lnTo>
                  <a:lnTo>
                    <a:pt x="252" y="713"/>
                  </a:lnTo>
                  <a:lnTo>
                    <a:pt x="249" y="718"/>
                  </a:lnTo>
                  <a:lnTo>
                    <a:pt x="245" y="722"/>
                  </a:lnTo>
                  <a:lnTo>
                    <a:pt x="241" y="727"/>
                  </a:lnTo>
                  <a:lnTo>
                    <a:pt x="235" y="730"/>
                  </a:lnTo>
                  <a:lnTo>
                    <a:pt x="229" y="731"/>
                  </a:lnTo>
                  <a:lnTo>
                    <a:pt x="222" y="732"/>
                  </a:lnTo>
                  <a:lnTo>
                    <a:pt x="222" y="732"/>
                  </a:lnTo>
                  <a:close/>
                  <a:moveTo>
                    <a:pt x="572" y="573"/>
                  </a:moveTo>
                  <a:lnTo>
                    <a:pt x="572" y="573"/>
                  </a:lnTo>
                  <a:lnTo>
                    <a:pt x="566" y="572"/>
                  </a:lnTo>
                  <a:lnTo>
                    <a:pt x="560" y="570"/>
                  </a:lnTo>
                  <a:lnTo>
                    <a:pt x="555" y="568"/>
                  </a:lnTo>
                  <a:lnTo>
                    <a:pt x="550" y="564"/>
                  </a:lnTo>
                  <a:lnTo>
                    <a:pt x="546" y="559"/>
                  </a:lnTo>
                  <a:lnTo>
                    <a:pt x="543" y="554"/>
                  </a:lnTo>
                  <a:lnTo>
                    <a:pt x="541" y="547"/>
                  </a:lnTo>
                  <a:lnTo>
                    <a:pt x="541" y="541"/>
                  </a:lnTo>
                  <a:lnTo>
                    <a:pt x="541" y="541"/>
                  </a:lnTo>
                  <a:lnTo>
                    <a:pt x="541" y="535"/>
                  </a:lnTo>
                  <a:lnTo>
                    <a:pt x="543" y="528"/>
                  </a:lnTo>
                  <a:lnTo>
                    <a:pt x="546" y="523"/>
                  </a:lnTo>
                  <a:lnTo>
                    <a:pt x="550" y="519"/>
                  </a:lnTo>
                  <a:lnTo>
                    <a:pt x="555" y="514"/>
                  </a:lnTo>
                  <a:lnTo>
                    <a:pt x="560" y="512"/>
                  </a:lnTo>
                  <a:lnTo>
                    <a:pt x="566" y="510"/>
                  </a:lnTo>
                  <a:lnTo>
                    <a:pt x="572" y="509"/>
                  </a:lnTo>
                  <a:lnTo>
                    <a:pt x="572" y="509"/>
                  </a:lnTo>
                  <a:lnTo>
                    <a:pt x="579" y="510"/>
                  </a:lnTo>
                  <a:lnTo>
                    <a:pt x="585" y="512"/>
                  </a:lnTo>
                  <a:lnTo>
                    <a:pt x="590" y="514"/>
                  </a:lnTo>
                  <a:lnTo>
                    <a:pt x="595" y="519"/>
                  </a:lnTo>
                  <a:lnTo>
                    <a:pt x="599" y="523"/>
                  </a:lnTo>
                  <a:lnTo>
                    <a:pt x="602" y="528"/>
                  </a:lnTo>
                  <a:lnTo>
                    <a:pt x="603" y="535"/>
                  </a:lnTo>
                  <a:lnTo>
                    <a:pt x="604" y="541"/>
                  </a:lnTo>
                  <a:lnTo>
                    <a:pt x="604" y="541"/>
                  </a:lnTo>
                  <a:lnTo>
                    <a:pt x="603" y="547"/>
                  </a:lnTo>
                  <a:lnTo>
                    <a:pt x="602" y="554"/>
                  </a:lnTo>
                  <a:lnTo>
                    <a:pt x="599" y="559"/>
                  </a:lnTo>
                  <a:lnTo>
                    <a:pt x="595" y="564"/>
                  </a:lnTo>
                  <a:lnTo>
                    <a:pt x="590" y="568"/>
                  </a:lnTo>
                  <a:lnTo>
                    <a:pt x="585" y="570"/>
                  </a:lnTo>
                  <a:lnTo>
                    <a:pt x="579" y="572"/>
                  </a:lnTo>
                  <a:lnTo>
                    <a:pt x="572" y="573"/>
                  </a:lnTo>
                  <a:lnTo>
                    <a:pt x="572" y="573"/>
                  </a:lnTo>
                  <a:close/>
                  <a:moveTo>
                    <a:pt x="826" y="318"/>
                  </a:moveTo>
                  <a:lnTo>
                    <a:pt x="826" y="318"/>
                  </a:lnTo>
                  <a:lnTo>
                    <a:pt x="820" y="318"/>
                  </a:lnTo>
                  <a:lnTo>
                    <a:pt x="815" y="316"/>
                  </a:lnTo>
                  <a:lnTo>
                    <a:pt x="809" y="313"/>
                  </a:lnTo>
                  <a:lnTo>
                    <a:pt x="804" y="309"/>
                  </a:lnTo>
                  <a:lnTo>
                    <a:pt x="801" y="304"/>
                  </a:lnTo>
                  <a:lnTo>
                    <a:pt x="797" y="299"/>
                  </a:lnTo>
                  <a:lnTo>
                    <a:pt x="795" y="293"/>
                  </a:lnTo>
                  <a:lnTo>
                    <a:pt x="795" y="287"/>
                  </a:lnTo>
                  <a:lnTo>
                    <a:pt x="795" y="287"/>
                  </a:lnTo>
                  <a:lnTo>
                    <a:pt x="795" y="280"/>
                  </a:lnTo>
                  <a:lnTo>
                    <a:pt x="797" y="274"/>
                  </a:lnTo>
                  <a:lnTo>
                    <a:pt x="801" y="269"/>
                  </a:lnTo>
                  <a:lnTo>
                    <a:pt x="804" y="264"/>
                  </a:lnTo>
                  <a:lnTo>
                    <a:pt x="809" y="260"/>
                  </a:lnTo>
                  <a:lnTo>
                    <a:pt x="815" y="258"/>
                  </a:lnTo>
                  <a:lnTo>
                    <a:pt x="820" y="256"/>
                  </a:lnTo>
                  <a:lnTo>
                    <a:pt x="826" y="255"/>
                  </a:lnTo>
                  <a:lnTo>
                    <a:pt x="826" y="255"/>
                  </a:lnTo>
                  <a:lnTo>
                    <a:pt x="833" y="256"/>
                  </a:lnTo>
                  <a:lnTo>
                    <a:pt x="839" y="258"/>
                  </a:lnTo>
                  <a:lnTo>
                    <a:pt x="845" y="260"/>
                  </a:lnTo>
                  <a:lnTo>
                    <a:pt x="849" y="264"/>
                  </a:lnTo>
                  <a:lnTo>
                    <a:pt x="853" y="269"/>
                  </a:lnTo>
                  <a:lnTo>
                    <a:pt x="856" y="274"/>
                  </a:lnTo>
                  <a:lnTo>
                    <a:pt x="858" y="280"/>
                  </a:lnTo>
                  <a:lnTo>
                    <a:pt x="859" y="287"/>
                  </a:lnTo>
                  <a:lnTo>
                    <a:pt x="859" y="287"/>
                  </a:lnTo>
                  <a:lnTo>
                    <a:pt x="858" y="293"/>
                  </a:lnTo>
                  <a:lnTo>
                    <a:pt x="856" y="299"/>
                  </a:lnTo>
                  <a:lnTo>
                    <a:pt x="853" y="304"/>
                  </a:lnTo>
                  <a:lnTo>
                    <a:pt x="849" y="309"/>
                  </a:lnTo>
                  <a:lnTo>
                    <a:pt x="845" y="313"/>
                  </a:lnTo>
                  <a:lnTo>
                    <a:pt x="839" y="316"/>
                  </a:lnTo>
                  <a:lnTo>
                    <a:pt x="833" y="318"/>
                  </a:lnTo>
                  <a:lnTo>
                    <a:pt x="826" y="318"/>
                  </a:lnTo>
                  <a:lnTo>
                    <a:pt x="826" y="318"/>
                  </a:lnTo>
                  <a:close/>
                  <a:moveTo>
                    <a:pt x="191" y="954"/>
                  </a:moveTo>
                  <a:lnTo>
                    <a:pt x="191" y="954"/>
                  </a:lnTo>
                  <a:lnTo>
                    <a:pt x="185" y="955"/>
                  </a:lnTo>
                  <a:lnTo>
                    <a:pt x="178" y="957"/>
                  </a:lnTo>
                  <a:lnTo>
                    <a:pt x="173" y="959"/>
                  </a:lnTo>
                  <a:lnTo>
                    <a:pt x="169" y="964"/>
                  </a:lnTo>
                  <a:lnTo>
                    <a:pt x="164" y="968"/>
                  </a:lnTo>
                  <a:lnTo>
                    <a:pt x="161" y="973"/>
                  </a:lnTo>
                  <a:lnTo>
                    <a:pt x="160" y="980"/>
                  </a:lnTo>
                  <a:lnTo>
                    <a:pt x="159" y="986"/>
                  </a:lnTo>
                  <a:lnTo>
                    <a:pt x="159" y="986"/>
                  </a:lnTo>
                  <a:lnTo>
                    <a:pt x="160" y="993"/>
                  </a:lnTo>
                  <a:lnTo>
                    <a:pt x="161" y="999"/>
                  </a:lnTo>
                  <a:lnTo>
                    <a:pt x="164" y="1005"/>
                  </a:lnTo>
                  <a:lnTo>
                    <a:pt x="169" y="1009"/>
                  </a:lnTo>
                  <a:lnTo>
                    <a:pt x="173" y="1013"/>
                  </a:lnTo>
                  <a:lnTo>
                    <a:pt x="178" y="1015"/>
                  </a:lnTo>
                  <a:lnTo>
                    <a:pt x="185" y="1017"/>
                  </a:lnTo>
                  <a:lnTo>
                    <a:pt x="191" y="1018"/>
                  </a:lnTo>
                  <a:lnTo>
                    <a:pt x="191" y="1018"/>
                  </a:lnTo>
                  <a:lnTo>
                    <a:pt x="198" y="1017"/>
                  </a:lnTo>
                  <a:lnTo>
                    <a:pt x="203" y="1015"/>
                  </a:lnTo>
                  <a:lnTo>
                    <a:pt x="208" y="1013"/>
                  </a:lnTo>
                  <a:lnTo>
                    <a:pt x="214" y="1009"/>
                  </a:lnTo>
                  <a:lnTo>
                    <a:pt x="217" y="1005"/>
                  </a:lnTo>
                  <a:lnTo>
                    <a:pt x="220" y="999"/>
                  </a:lnTo>
                  <a:lnTo>
                    <a:pt x="222" y="993"/>
                  </a:lnTo>
                  <a:lnTo>
                    <a:pt x="222" y="986"/>
                  </a:lnTo>
                  <a:lnTo>
                    <a:pt x="222" y="986"/>
                  </a:lnTo>
                  <a:lnTo>
                    <a:pt x="222" y="980"/>
                  </a:lnTo>
                  <a:lnTo>
                    <a:pt x="220" y="973"/>
                  </a:lnTo>
                  <a:lnTo>
                    <a:pt x="217" y="968"/>
                  </a:lnTo>
                  <a:lnTo>
                    <a:pt x="214" y="964"/>
                  </a:lnTo>
                  <a:lnTo>
                    <a:pt x="208" y="959"/>
                  </a:lnTo>
                  <a:lnTo>
                    <a:pt x="203" y="957"/>
                  </a:lnTo>
                  <a:lnTo>
                    <a:pt x="198" y="955"/>
                  </a:lnTo>
                  <a:lnTo>
                    <a:pt x="191" y="954"/>
                  </a:lnTo>
                  <a:lnTo>
                    <a:pt x="191" y="954"/>
                  </a:lnTo>
                  <a:close/>
                  <a:moveTo>
                    <a:pt x="350" y="954"/>
                  </a:moveTo>
                  <a:lnTo>
                    <a:pt x="350" y="954"/>
                  </a:lnTo>
                  <a:lnTo>
                    <a:pt x="344" y="955"/>
                  </a:lnTo>
                  <a:lnTo>
                    <a:pt x="337" y="957"/>
                  </a:lnTo>
                  <a:lnTo>
                    <a:pt x="332" y="959"/>
                  </a:lnTo>
                  <a:lnTo>
                    <a:pt x="328" y="964"/>
                  </a:lnTo>
                  <a:lnTo>
                    <a:pt x="323" y="968"/>
                  </a:lnTo>
                  <a:lnTo>
                    <a:pt x="321" y="973"/>
                  </a:lnTo>
                  <a:lnTo>
                    <a:pt x="319" y="980"/>
                  </a:lnTo>
                  <a:lnTo>
                    <a:pt x="318" y="986"/>
                  </a:lnTo>
                  <a:lnTo>
                    <a:pt x="318" y="986"/>
                  </a:lnTo>
                  <a:lnTo>
                    <a:pt x="319" y="993"/>
                  </a:lnTo>
                  <a:lnTo>
                    <a:pt x="321" y="999"/>
                  </a:lnTo>
                  <a:lnTo>
                    <a:pt x="323" y="1005"/>
                  </a:lnTo>
                  <a:lnTo>
                    <a:pt x="328" y="1009"/>
                  </a:lnTo>
                  <a:lnTo>
                    <a:pt x="332" y="1013"/>
                  </a:lnTo>
                  <a:lnTo>
                    <a:pt x="337" y="1015"/>
                  </a:lnTo>
                  <a:lnTo>
                    <a:pt x="344" y="1017"/>
                  </a:lnTo>
                  <a:lnTo>
                    <a:pt x="350" y="1018"/>
                  </a:lnTo>
                  <a:lnTo>
                    <a:pt x="350" y="1018"/>
                  </a:lnTo>
                  <a:lnTo>
                    <a:pt x="356" y="1017"/>
                  </a:lnTo>
                  <a:lnTo>
                    <a:pt x="362" y="1015"/>
                  </a:lnTo>
                  <a:lnTo>
                    <a:pt x="367" y="1013"/>
                  </a:lnTo>
                  <a:lnTo>
                    <a:pt x="373" y="1009"/>
                  </a:lnTo>
                  <a:lnTo>
                    <a:pt x="376" y="1005"/>
                  </a:lnTo>
                  <a:lnTo>
                    <a:pt x="379" y="999"/>
                  </a:lnTo>
                  <a:lnTo>
                    <a:pt x="381" y="993"/>
                  </a:lnTo>
                  <a:lnTo>
                    <a:pt x="381" y="986"/>
                  </a:lnTo>
                  <a:lnTo>
                    <a:pt x="381" y="986"/>
                  </a:lnTo>
                  <a:lnTo>
                    <a:pt x="381" y="980"/>
                  </a:lnTo>
                  <a:lnTo>
                    <a:pt x="379" y="973"/>
                  </a:lnTo>
                  <a:lnTo>
                    <a:pt x="376" y="968"/>
                  </a:lnTo>
                  <a:lnTo>
                    <a:pt x="373" y="964"/>
                  </a:lnTo>
                  <a:lnTo>
                    <a:pt x="367" y="959"/>
                  </a:lnTo>
                  <a:lnTo>
                    <a:pt x="362" y="957"/>
                  </a:lnTo>
                  <a:lnTo>
                    <a:pt x="356" y="955"/>
                  </a:lnTo>
                  <a:lnTo>
                    <a:pt x="350" y="954"/>
                  </a:lnTo>
                  <a:lnTo>
                    <a:pt x="350" y="954"/>
                  </a:lnTo>
                  <a:close/>
                  <a:moveTo>
                    <a:pt x="509" y="954"/>
                  </a:moveTo>
                  <a:lnTo>
                    <a:pt x="509" y="954"/>
                  </a:lnTo>
                  <a:lnTo>
                    <a:pt x="502" y="955"/>
                  </a:lnTo>
                  <a:lnTo>
                    <a:pt x="496" y="957"/>
                  </a:lnTo>
                  <a:lnTo>
                    <a:pt x="491" y="959"/>
                  </a:lnTo>
                  <a:lnTo>
                    <a:pt x="486" y="964"/>
                  </a:lnTo>
                  <a:lnTo>
                    <a:pt x="482" y="968"/>
                  </a:lnTo>
                  <a:lnTo>
                    <a:pt x="480" y="973"/>
                  </a:lnTo>
                  <a:lnTo>
                    <a:pt x="478" y="980"/>
                  </a:lnTo>
                  <a:lnTo>
                    <a:pt x="477" y="986"/>
                  </a:lnTo>
                  <a:lnTo>
                    <a:pt x="477" y="986"/>
                  </a:lnTo>
                  <a:lnTo>
                    <a:pt x="478" y="993"/>
                  </a:lnTo>
                  <a:lnTo>
                    <a:pt x="480" y="999"/>
                  </a:lnTo>
                  <a:lnTo>
                    <a:pt x="482" y="1005"/>
                  </a:lnTo>
                  <a:lnTo>
                    <a:pt x="486" y="1009"/>
                  </a:lnTo>
                  <a:lnTo>
                    <a:pt x="491" y="1013"/>
                  </a:lnTo>
                  <a:lnTo>
                    <a:pt x="496" y="1015"/>
                  </a:lnTo>
                  <a:lnTo>
                    <a:pt x="502" y="1017"/>
                  </a:lnTo>
                  <a:lnTo>
                    <a:pt x="509" y="1018"/>
                  </a:lnTo>
                  <a:lnTo>
                    <a:pt x="509" y="1018"/>
                  </a:lnTo>
                  <a:lnTo>
                    <a:pt x="515" y="1017"/>
                  </a:lnTo>
                  <a:lnTo>
                    <a:pt x="522" y="1015"/>
                  </a:lnTo>
                  <a:lnTo>
                    <a:pt x="527" y="1013"/>
                  </a:lnTo>
                  <a:lnTo>
                    <a:pt x="531" y="1009"/>
                  </a:lnTo>
                  <a:lnTo>
                    <a:pt x="536" y="1005"/>
                  </a:lnTo>
                  <a:lnTo>
                    <a:pt x="538" y="999"/>
                  </a:lnTo>
                  <a:lnTo>
                    <a:pt x="540" y="993"/>
                  </a:lnTo>
                  <a:lnTo>
                    <a:pt x="541" y="986"/>
                  </a:lnTo>
                  <a:lnTo>
                    <a:pt x="541" y="986"/>
                  </a:lnTo>
                  <a:lnTo>
                    <a:pt x="540" y="980"/>
                  </a:lnTo>
                  <a:lnTo>
                    <a:pt x="538" y="973"/>
                  </a:lnTo>
                  <a:lnTo>
                    <a:pt x="536" y="968"/>
                  </a:lnTo>
                  <a:lnTo>
                    <a:pt x="531" y="964"/>
                  </a:lnTo>
                  <a:lnTo>
                    <a:pt x="527" y="959"/>
                  </a:lnTo>
                  <a:lnTo>
                    <a:pt x="522" y="957"/>
                  </a:lnTo>
                  <a:lnTo>
                    <a:pt x="515" y="955"/>
                  </a:lnTo>
                  <a:lnTo>
                    <a:pt x="509" y="954"/>
                  </a:lnTo>
                  <a:lnTo>
                    <a:pt x="509" y="954"/>
                  </a:lnTo>
                  <a:close/>
                  <a:moveTo>
                    <a:pt x="668" y="954"/>
                  </a:moveTo>
                  <a:lnTo>
                    <a:pt x="668" y="954"/>
                  </a:lnTo>
                  <a:lnTo>
                    <a:pt x="661" y="955"/>
                  </a:lnTo>
                  <a:lnTo>
                    <a:pt x="656" y="957"/>
                  </a:lnTo>
                  <a:lnTo>
                    <a:pt x="650" y="959"/>
                  </a:lnTo>
                  <a:lnTo>
                    <a:pt x="645" y="964"/>
                  </a:lnTo>
                  <a:lnTo>
                    <a:pt x="642" y="968"/>
                  </a:lnTo>
                  <a:lnTo>
                    <a:pt x="639" y="973"/>
                  </a:lnTo>
                  <a:lnTo>
                    <a:pt x="637" y="980"/>
                  </a:lnTo>
                  <a:lnTo>
                    <a:pt x="637" y="986"/>
                  </a:lnTo>
                  <a:lnTo>
                    <a:pt x="637" y="986"/>
                  </a:lnTo>
                  <a:lnTo>
                    <a:pt x="637" y="993"/>
                  </a:lnTo>
                  <a:lnTo>
                    <a:pt x="639" y="999"/>
                  </a:lnTo>
                  <a:lnTo>
                    <a:pt x="642" y="1005"/>
                  </a:lnTo>
                  <a:lnTo>
                    <a:pt x="645" y="1009"/>
                  </a:lnTo>
                  <a:lnTo>
                    <a:pt x="650" y="1013"/>
                  </a:lnTo>
                  <a:lnTo>
                    <a:pt x="656" y="1015"/>
                  </a:lnTo>
                  <a:lnTo>
                    <a:pt x="661" y="1017"/>
                  </a:lnTo>
                  <a:lnTo>
                    <a:pt x="668" y="1018"/>
                  </a:lnTo>
                  <a:lnTo>
                    <a:pt x="668" y="1018"/>
                  </a:lnTo>
                  <a:lnTo>
                    <a:pt x="674" y="1017"/>
                  </a:lnTo>
                  <a:lnTo>
                    <a:pt x="681" y="1015"/>
                  </a:lnTo>
                  <a:lnTo>
                    <a:pt x="686" y="1013"/>
                  </a:lnTo>
                  <a:lnTo>
                    <a:pt x="690" y="1009"/>
                  </a:lnTo>
                  <a:lnTo>
                    <a:pt x="694" y="1005"/>
                  </a:lnTo>
                  <a:lnTo>
                    <a:pt x="698" y="999"/>
                  </a:lnTo>
                  <a:lnTo>
                    <a:pt x="699" y="993"/>
                  </a:lnTo>
                  <a:lnTo>
                    <a:pt x="700" y="986"/>
                  </a:lnTo>
                  <a:lnTo>
                    <a:pt x="700" y="986"/>
                  </a:lnTo>
                  <a:lnTo>
                    <a:pt x="699" y="980"/>
                  </a:lnTo>
                  <a:lnTo>
                    <a:pt x="698" y="973"/>
                  </a:lnTo>
                  <a:lnTo>
                    <a:pt x="694" y="968"/>
                  </a:lnTo>
                  <a:lnTo>
                    <a:pt x="690" y="964"/>
                  </a:lnTo>
                  <a:lnTo>
                    <a:pt x="686" y="959"/>
                  </a:lnTo>
                  <a:lnTo>
                    <a:pt x="681" y="957"/>
                  </a:lnTo>
                  <a:lnTo>
                    <a:pt x="674" y="955"/>
                  </a:lnTo>
                  <a:lnTo>
                    <a:pt x="668" y="954"/>
                  </a:lnTo>
                  <a:lnTo>
                    <a:pt x="668" y="954"/>
                  </a:lnTo>
                  <a:close/>
                  <a:moveTo>
                    <a:pt x="826" y="954"/>
                  </a:moveTo>
                  <a:lnTo>
                    <a:pt x="826" y="954"/>
                  </a:lnTo>
                  <a:lnTo>
                    <a:pt x="820" y="955"/>
                  </a:lnTo>
                  <a:lnTo>
                    <a:pt x="815" y="957"/>
                  </a:lnTo>
                  <a:lnTo>
                    <a:pt x="809" y="959"/>
                  </a:lnTo>
                  <a:lnTo>
                    <a:pt x="804" y="964"/>
                  </a:lnTo>
                  <a:lnTo>
                    <a:pt x="801" y="968"/>
                  </a:lnTo>
                  <a:lnTo>
                    <a:pt x="797" y="973"/>
                  </a:lnTo>
                  <a:lnTo>
                    <a:pt x="795" y="980"/>
                  </a:lnTo>
                  <a:lnTo>
                    <a:pt x="795" y="986"/>
                  </a:lnTo>
                  <a:lnTo>
                    <a:pt x="795" y="986"/>
                  </a:lnTo>
                  <a:lnTo>
                    <a:pt x="795" y="993"/>
                  </a:lnTo>
                  <a:lnTo>
                    <a:pt x="797" y="999"/>
                  </a:lnTo>
                  <a:lnTo>
                    <a:pt x="801" y="1005"/>
                  </a:lnTo>
                  <a:lnTo>
                    <a:pt x="804" y="1009"/>
                  </a:lnTo>
                  <a:lnTo>
                    <a:pt x="809" y="1013"/>
                  </a:lnTo>
                  <a:lnTo>
                    <a:pt x="815" y="1015"/>
                  </a:lnTo>
                  <a:lnTo>
                    <a:pt x="820" y="1017"/>
                  </a:lnTo>
                  <a:lnTo>
                    <a:pt x="826" y="1018"/>
                  </a:lnTo>
                  <a:lnTo>
                    <a:pt x="826" y="1018"/>
                  </a:lnTo>
                  <a:lnTo>
                    <a:pt x="833" y="1017"/>
                  </a:lnTo>
                  <a:lnTo>
                    <a:pt x="839" y="1015"/>
                  </a:lnTo>
                  <a:lnTo>
                    <a:pt x="845" y="1013"/>
                  </a:lnTo>
                  <a:lnTo>
                    <a:pt x="849" y="1009"/>
                  </a:lnTo>
                  <a:lnTo>
                    <a:pt x="853" y="1005"/>
                  </a:lnTo>
                  <a:lnTo>
                    <a:pt x="856" y="999"/>
                  </a:lnTo>
                  <a:lnTo>
                    <a:pt x="858" y="993"/>
                  </a:lnTo>
                  <a:lnTo>
                    <a:pt x="859" y="986"/>
                  </a:lnTo>
                  <a:lnTo>
                    <a:pt x="859" y="986"/>
                  </a:lnTo>
                  <a:lnTo>
                    <a:pt x="858" y="980"/>
                  </a:lnTo>
                  <a:lnTo>
                    <a:pt x="856" y="973"/>
                  </a:lnTo>
                  <a:lnTo>
                    <a:pt x="853" y="968"/>
                  </a:lnTo>
                  <a:lnTo>
                    <a:pt x="849" y="964"/>
                  </a:lnTo>
                  <a:lnTo>
                    <a:pt x="845" y="959"/>
                  </a:lnTo>
                  <a:lnTo>
                    <a:pt x="839" y="957"/>
                  </a:lnTo>
                  <a:lnTo>
                    <a:pt x="833" y="955"/>
                  </a:lnTo>
                  <a:lnTo>
                    <a:pt x="826" y="954"/>
                  </a:lnTo>
                  <a:lnTo>
                    <a:pt x="826" y="954"/>
                  </a:lnTo>
                  <a:close/>
                  <a:moveTo>
                    <a:pt x="986" y="954"/>
                  </a:moveTo>
                  <a:lnTo>
                    <a:pt x="986" y="954"/>
                  </a:lnTo>
                  <a:lnTo>
                    <a:pt x="980" y="955"/>
                  </a:lnTo>
                  <a:lnTo>
                    <a:pt x="973" y="957"/>
                  </a:lnTo>
                  <a:lnTo>
                    <a:pt x="968" y="959"/>
                  </a:lnTo>
                  <a:lnTo>
                    <a:pt x="964" y="964"/>
                  </a:lnTo>
                  <a:lnTo>
                    <a:pt x="959" y="968"/>
                  </a:lnTo>
                  <a:lnTo>
                    <a:pt x="956" y="973"/>
                  </a:lnTo>
                  <a:lnTo>
                    <a:pt x="955" y="980"/>
                  </a:lnTo>
                  <a:lnTo>
                    <a:pt x="954" y="986"/>
                  </a:lnTo>
                  <a:lnTo>
                    <a:pt x="954" y="986"/>
                  </a:lnTo>
                  <a:lnTo>
                    <a:pt x="955" y="993"/>
                  </a:lnTo>
                  <a:lnTo>
                    <a:pt x="956" y="999"/>
                  </a:lnTo>
                  <a:lnTo>
                    <a:pt x="959" y="1005"/>
                  </a:lnTo>
                  <a:lnTo>
                    <a:pt x="964" y="1009"/>
                  </a:lnTo>
                  <a:lnTo>
                    <a:pt x="968" y="1013"/>
                  </a:lnTo>
                  <a:lnTo>
                    <a:pt x="973" y="1015"/>
                  </a:lnTo>
                  <a:lnTo>
                    <a:pt x="980" y="1017"/>
                  </a:lnTo>
                  <a:lnTo>
                    <a:pt x="986" y="1018"/>
                  </a:lnTo>
                  <a:lnTo>
                    <a:pt x="986" y="1018"/>
                  </a:lnTo>
                  <a:lnTo>
                    <a:pt x="993" y="1017"/>
                  </a:lnTo>
                  <a:lnTo>
                    <a:pt x="998" y="1015"/>
                  </a:lnTo>
                  <a:lnTo>
                    <a:pt x="1003" y="1013"/>
                  </a:lnTo>
                  <a:lnTo>
                    <a:pt x="1009" y="1009"/>
                  </a:lnTo>
                  <a:lnTo>
                    <a:pt x="1012" y="1005"/>
                  </a:lnTo>
                  <a:lnTo>
                    <a:pt x="1015" y="999"/>
                  </a:lnTo>
                  <a:lnTo>
                    <a:pt x="1017" y="993"/>
                  </a:lnTo>
                  <a:lnTo>
                    <a:pt x="1017" y="986"/>
                  </a:lnTo>
                  <a:lnTo>
                    <a:pt x="1017" y="986"/>
                  </a:lnTo>
                  <a:lnTo>
                    <a:pt x="1017" y="980"/>
                  </a:lnTo>
                  <a:lnTo>
                    <a:pt x="1015" y="973"/>
                  </a:lnTo>
                  <a:lnTo>
                    <a:pt x="1012" y="968"/>
                  </a:lnTo>
                  <a:lnTo>
                    <a:pt x="1009" y="964"/>
                  </a:lnTo>
                  <a:lnTo>
                    <a:pt x="1003" y="959"/>
                  </a:lnTo>
                  <a:lnTo>
                    <a:pt x="998" y="957"/>
                  </a:lnTo>
                  <a:lnTo>
                    <a:pt x="993" y="955"/>
                  </a:lnTo>
                  <a:lnTo>
                    <a:pt x="986" y="954"/>
                  </a:lnTo>
                  <a:lnTo>
                    <a:pt x="986" y="954"/>
                  </a:lnTo>
                  <a:close/>
                  <a:moveTo>
                    <a:pt x="31" y="859"/>
                  </a:moveTo>
                  <a:lnTo>
                    <a:pt x="31" y="859"/>
                  </a:lnTo>
                  <a:lnTo>
                    <a:pt x="38" y="859"/>
                  </a:lnTo>
                  <a:lnTo>
                    <a:pt x="44" y="856"/>
                  </a:lnTo>
                  <a:lnTo>
                    <a:pt x="50" y="853"/>
                  </a:lnTo>
                  <a:lnTo>
                    <a:pt x="54" y="850"/>
                  </a:lnTo>
                  <a:lnTo>
                    <a:pt x="58" y="845"/>
                  </a:lnTo>
                  <a:lnTo>
                    <a:pt x="61" y="839"/>
                  </a:lnTo>
                  <a:lnTo>
                    <a:pt x="63" y="834"/>
                  </a:lnTo>
                  <a:lnTo>
                    <a:pt x="64" y="828"/>
                  </a:lnTo>
                  <a:lnTo>
                    <a:pt x="64" y="828"/>
                  </a:lnTo>
                  <a:lnTo>
                    <a:pt x="63" y="821"/>
                  </a:lnTo>
                  <a:lnTo>
                    <a:pt x="61" y="815"/>
                  </a:lnTo>
                  <a:lnTo>
                    <a:pt x="58" y="809"/>
                  </a:lnTo>
                  <a:lnTo>
                    <a:pt x="54" y="805"/>
                  </a:lnTo>
                  <a:lnTo>
                    <a:pt x="50" y="801"/>
                  </a:lnTo>
                  <a:lnTo>
                    <a:pt x="44" y="797"/>
                  </a:lnTo>
                  <a:lnTo>
                    <a:pt x="38" y="796"/>
                  </a:lnTo>
                  <a:lnTo>
                    <a:pt x="31" y="795"/>
                  </a:lnTo>
                  <a:lnTo>
                    <a:pt x="31" y="795"/>
                  </a:lnTo>
                  <a:lnTo>
                    <a:pt x="25" y="796"/>
                  </a:lnTo>
                  <a:lnTo>
                    <a:pt x="20" y="797"/>
                  </a:lnTo>
                  <a:lnTo>
                    <a:pt x="14" y="801"/>
                  </a:lnTo>
                  <a:lnTo>
                    <a:pt x="9" y="805"/>
                  </a:lnTo>
                  <a:lnTo>
                    <a:pt x="6" y="809"/>
                  </a:lnTo>
                  <a:lnTo>
                    <a:pt x="2" y="815"/>
                  </a:lnTo>
                  <a:lnTo>
                    <a:pt x="0" y="821"/>
                  </a:lnTo>
                  <a:lnTo>
                    <a:pt x="0" y="828"/>
                  </a:lnTo>
                  <a:lnTo>
                    <a:pt x="0" y="828"/>
                  </a:lnTo>
                  <a:lnTo>
                    <a:pt x="0" y="834"/>
                  </a:lnTo>
                  <a:lnTo>
                    <a:pt x="2" y="839"/>
                  </a:lnTo>
                  <a:lnTo>
                    <a:pt x="6" y="845"/>
                  </a:lnTo>
                  <a:lnTo>
                    <a:pt x="9" y="850"/>
                  </a:lnTo>
                  <a:lnTo>
                    <a:pt x="14" y="853"/>
                  </a:lnTo>
                  <a:lnTo>
                    <a:pt x="20" y="856"/>
                  </a:lnTo>
                  <a:lnTo>
                    <a:pt x="25" y="859"/>
                  </a:lnTo>
                  <a:lnTo>
                    <a:pt x="31" y="859"/>
                  </a:lnTo>
                  <a:lnTo>
                    <a:pt x="31" y="859"/>
                  </a:lnTo>
                  <a:close/>
                  <a:moveTo>
                    <a:pt x="31" y="700"/>
                  </a:moveTo>
                  <a:lnTo>
                    <a:pt x="31" y="700"/>
                  </a:lnTo>
                  <a:lnTo>
                    <a:pt x="38" y="700"/>
                  </a:lnTo>
                  <a:lnTo>
                    <a:pt x="44" y="698"/>
                  </a:lnTo>
                  <a:lnTo>
                    <a:pt x="50" y="694"/>
                  </a:lnTo>
                  <a:lnTo>
                    <a:pt x="54" y="691"/>
                  </a:lnTo>
                  <a:lnTo>
                    <a:pt x="58" y="686"/>
                  </a:lnTo>
                  <a:lnTo>
                    <a:pt x="61" y="681"/>
                  </a:lnTo>
                  <a:lnTo>
                    <a:pt x="63" y="675"/>
                  </a:lnTo>
                  <a:lnTo>
                    <a:pt x="64" y="669"/>
                  </a:lnTo>
                  <a:lnTo>
                    <a:pt x="64" y="669"/>
                  </a:lnTo>
                  <a:lnTo>
                    <a:pt x="63" y="662"/>
                  </a:lnTo>
                  <a:lnTo>
                    <a:pt x="61" y="656"/>
                  </a:lnTo>
                  <a:lnTo>
                    <a:pt x="58" y="650"/>
                  </a:lnTo>
                  <a:lnTo>
                    <a:pt x="54" y="646"/>
                  </a:lnTo>
                  <a:lnTo>
                    <a:pt x="50" y="642"/>
                  </a:lnTo>
                  <a:lnTo>
                    <a:pt x="44" y="639"/>
                  </a:lnTo>
                  <a:lnTo>
                    <a:pt x="38" y="638"/>
                  </a:lnTo>
                  <a:lnTo>
                    <a:pt x="31" y="637"/>
                  </a:lnTo>
                  <a:lnTo>
                    <a:pt x="31" y="637"/>
                  </a:lnTo>
                  <a:lnTo>
                    <a:pt x="25" y="638"/>
                  </a:lnTo>
                  <a:lnTo>
                    <a:pt x="20" y="639"/>
                  </a:lnTo>
                  <a:lnTo>
                    <a:pt x="14" y="642"/>
                  </a:lnTo>
                  <a:lnTo>
                    <a:pt x="9" y="646"/>
                  </a:lnTo>
                  <a:lnTo>
                    <a:pt x="6" y="650"/>
                  </a:lnTo>
                  <a:lnTo>
                    <a:pt x="2" y="656"/>
                  </a:lnTo>
                  <a:lnTo>
                    <a:pt x="0" y="662"/>
                  </a:lnTo>
                  <a:lnTo>
                    <a:pt x="0" y="669"/>
                  </a:lnTo>
                  <a:lnTo>
                    <a:pt x="0" y="669"/>
                  </a:lnTo>
                  <a:lnTo>
                    <a:pt x="0" y="675"/>
                  </a:lnTo>
                  <a:lnTo>
                    <a:pt x="2" y="681"/>
                  </a:lnTo>
                  <a:lnTo>
                    <a:pt x="6" y="686"/>
                  </a:lnTo>
                  <a:lnTo>
                    <a:pt x="9" y="691"/>
                  </a:lnTo>
                  <a:lnTo>
                    <a:pt x="14" y="694"/>
                  </a:lnTo>
                  <a:lnTo>
                    <a:pt x="20" y="698"/>
                  </a:lnTo>
                  <a:lnTo>
                    <a:pt x="25" y="700"/>
                  </a:lnTo>
                  <a:lnTo>
                    <a:pt x="31" y="700"/>
                  </a:lnTo>
                  <a:lnTo>
                    <a:pt x="31" y="700"/>
                  </a:lnTo>
                  <a:close/>
                  <a:moveTo>
                    <a:pt x="31" y="541"/>
                  </a:moveTo>
                  <a:lnTo>
                    <a:pt x="31" y="541"/>
                  </a:lnTo>
                  <a:lnTo>
                    <a:pt x="38" y="540"/>
                  </a:lnTo>
                  <a:lnTo>
                    <a:pt x="44" y="539"/>
                  </a:lnTo>
                  <a:lnTo>
                    <a:pt x="50" y="536"/>
                  </a:lnTo>
                  <a:lnTo>
                    <a:pt x="54" y="531"/>
                  </a:lnTo>
                  <a:lnTo>
                    <a:pt x="58" y="527"/>
                  </a:lnTo>
                  <a:lnTo>
                    <a:pt x="61" y="522"/>
                  </a:lnTo>
                  <a:lnTo>
                    <a:pt x="63" y="515"/>
                  </a:lnTo>
                  <a:lnTo>
                    <a:pt x="64" y="509"/>
                  </a:lnTo>
                  <a:lnTo>
                    <a:pt x="64" y="509"/>
                  </a:lnTo>
                  <a:lnTo>
                    <a:pt x="63" y="502"/>
                  </a:lnTo>
                  <a:lnTo>
                    <a:pt x="61" y="497"/>
                  </a:lnTo>
                  <a:lnTo>
                    <a:pt x="58" y="492"/>
                  </a:lnTo>
                  <a:lnTo>
                    <a:pt x="54" y="486"/>
                  </a:lnTo>
                  <a:lnTo>
                    <a:pt x="50" y="483"/>
                  </a:lnTo>
                  <a:lnTo>
                    <a:pt x="44" y="480"/>
                  </a:lnTo>
                  <a:lnTo>
                    <a:pt x="38" y="478"/>
                  </a:lnTo>
                  <a:lnTo>
                    <a:pt x="31" y="478"/>
                  </a:lnTo>
                  <a:lnTo>
                    <a:pt x="31" y="478"/>
                  </a:lnTo>
                  <a:lnTo>
                    <a:pt x="25" y="478"/>
                  </a:lnTo>
                  <a:lnTo>
                    <a:pt x="20" y="480"/>
                  </a:lnTo>
                  <a:lnTo>
                    <a:pt x="14" y="483"/>
                  </a:lnTo>
                  <a:lnTo>
                    <a:pt x="9" y="486"/>
                  </a:lnTo>
                  <a:lnTo>
                    <a:pt x="6" y="492"/>
                  </a:lnTo>
                  <a:lnTo>
                    <a:pt x="2" y="497"/>
                  </a:lnTo>
                  <a:lnTo>
                    <a:pt x="0" y="502"/>
                  </a:lnTo>
                  <a:lnTo>
                    <a:pt x="0" y="509"/>
                  </a:lnTo>
                  <a:lnTo>
                    <a:pt x="0" y="509"/>
                  </a:lnTo>
                  <a:lnTo>
                    <a:pt x="0" y="515"/>
                  </a:lnTo>
                  <a:lnTo>
                    <a:pt x="2" y="522"/>
                  </a:lnTo>
                  <a:lnTo>
                    <a:pt x="6" y="527"/>
                  </a:lnTo>
                  <a:lnTo>
                    <a:pt x="9" y="531"/>
                  </a:lnTo>
                  <a:lnTo>
                    <a:pt x="14" y="536"/>
                  </a:lnTo>
                  <a:lnTo>
                    <a:pt x="20" y="539"/>
                  </a:lnTo>
                  <a:lnTo>
                    <a:pt x="25" y="540"/>
                  </a:lnTo>
                  <a:lnTo>
                    <a:pt x="31" y="541"/>
                  </a:lnTo>
                  <a:lnTo>
                    <a:pt x="31" y="541"/>
                  </a:lnTo>
                  <a:close/>
                  <a:moveTo>
                    <a:pt x="31" y="382"/>
                  </a:moveTo>
                  <a:lnTo>
                    <a:pt x="31" y="382"/>
                  </a:lnTo>
                  <a:lnTo>
                    <a:pt x="38" y="381"/>
                  </a:lnTo>
                  <a:lnTo>
                    <a:pt x="44" y="379"/>
                  </a:lnTo>
                  <a:lnTo>
                    <a:pt x="50" y="377"/>
                  </a:lnTo>
                  <a:lnTo>
                    <a:pt x="54" y="373"/>
                  </a:lnTo>
                  <a:lnTo>
                    <a:pt x="58" y="368"/>
                  </a:lnTo>
                  <a:lnTo>
                    <a:pt x="61" y="363"/>
                  </a:lnTo>
                  <a:lnTo>
                    <a:pt x="63" y="357"/>
                  </a:lnTo>
                  <a:lnTo>
                    <a:pt x="64" y="350"/>
                  </a:lnTo>
                  <a:lnTo>
                    <a:pt x="64" y="350"/>
                  </a:lnTo>
                  <a:lnTo>
                    <a:pt x="63" y="344"/>
                  </a:lnTo>
                  <a:lnTo>
                    <a:pt x="61" y="338"/>
                  </a:lnTo>
                  <a:lnTo>
                    <a:pt x="58" y="333"/>
                  </a:lnTo>
                  <a:lnTo>
                    <a:pt x="54" y="328"/>
                  </a:lnTo>
                  <a:lnTo>
                    <a:pt x="50" y="324"/>
                  </a:lnTo>
                  <a:lnTo>
                    <a:pt x="44" y="321"/>
                  </a:lnTo>
                  <a:lnTo>
                    <a:pt x="38" y="319"/>
                  </a:lnTo>
                  <a:lnTo>
                    <a:pt x="31" y="318"/>
                  </a:lnTo>
                  <a:lnTo>
                    <a:pt x="31" y="318"/>
                  </a:lnTo>
                  <a:lnTo>
                    <a:pt x="25" y="319"/>
                  </a:lnTo>
                  <a:lnTo>
                    <a:pt x="20" y="321"/>
                  </a:lnTo>
                  <a:lnTo>
                    <a:pt x="14" y="324"/>
                  </a:lnTo>
                  <a:lnTo>
                    <a:pt x="9" y="328"/>
                  </a:lnTo>
                  <a:lnTo>
                    <a:pt x="6" y="333"/>
                  </a:lnTo>
                  <a:lnTo>
                    <a:pt x="2" y="338"/>
                  </a:lnTo>
                  <a:lnTo>
                    <a:pt x="0" y="344"/>
                  </a:lnTo>
                  <a:lnTo>
                    <a:pt x="0" y="350"/>
                  </a:lnTo>
                  <a:lnTo>
                    <a:pt x="0" y="350"/>
                  </a:lnTo>
                  <a:lnTo>
                    <a:pt x="0" y="357"/>
                  </a:lnTo>
                  <a:lnTo>
                    <a:pt x="2" y="363"/>
                  </a:lnTo>
                  <a:lnTo>
                    <a:pt x="6" y="368"/>
                  </a:lnTo>
                  <a:lnTo>
                    <a:pt x="9" y="373"/>
                  </a:lnTo>
                  <a:lnTo>
                    <a:pt x="14" y="377"/>
                  </a:lnTo>
                  <a:lnTo>
                    <a:pt x="20" y="379"/>
                  </a:lnTo>
                  <a:lnTo>
                    <a:pt x="25" y="381"/>
                  </a:lnTo>
                  <a:lnTo>
                    <a:pt x="31" y="382"/>
                  </a:lnTo>
                  <a:lnTo>
                    <a:pt x="31" y="382"/>
                  </a:lnTo>
                  <a:close/>
                  <a:moveTo>
                    <a:pt x="31" y="223"/>
                  </a:moveTo>
                  <a:lnTo>
                    <a:pt x="31" y="223"/>
                  </a:lnTo>
                  <a:lnTo>
                    <a:pt x="38" y="222"/>
                  </a:lnTo>
                  <a:lnTo>
                    <a:pt x="44" y="220"/>
                  </a:lnTo>
                  <a:lnTo>
                    <a:pt x="50" y="218"/>
                  </a:lnTo>
                  <a:lnTo>
                    <a:pt x="54" y="214"/>
                  </a:lnTo>
                  <a:lnTo>
                    <a:pt x="58" y="210"/>
                  </a:lnTo>
                  <a:lnTo>
                    <a:pt x="61" y="203"/>
                  </a:lnTo>
                  <a:lnTo>
                    <a:pt x="63" y="198"/>
                  </a:lnTo>
                  <a:lnTo>
                    <a:pt x="64" y="191"/>
                  </a:lnTo>
                  <a:lnTo>
                    <a:pt x="64" y="191"/>
                  </a:lnTo>
                  <a:lnTo>
                    <a:pt x="63" y="185"/>
                  </a:lnTo>
                  <a:lnTo>
                    <a:pt x="61" y="178"/>
                  </a:lnTo>
                  <a:lnTo>
                    <a:pt x="58" y="173"/>
                  </a:lnTo>
                  <a:lnTo>
                    <a:pt x="54" y="169"/>
                  </a:lnTo>
                  <a:lnTo>
                    <a:pt x="50" y="164"/>
                  </a:lnTo>
                  <a:lnTo>
                    <a:pt x="44" y="162"/>
                  </a:lnTo>
                  <a:lnTo>
                    <a:pt x="38" y="160"/>
                  </a:lnTo>
                  <a:lnTo>
                    <a:pt x="31" y="159"/>
                  </a:lnTo>
                  <a:lnTo>
                    <a:pt x="31" y="159"/>
                  </a:lnTo>
                  <a:lnTo>
                    <a:pt x="25" y="160"/>
                  </a:lnTo>
                  <a:lnTo>
                    <a:pt x="20" y="162"/>
                  </a:lnTo>
                  <a:lnTo>
                    <a:pt x="14" y="164"/>
                  </a:lnTo>
                  <a:lnTo>
                    <a:pt x="9" y="169"/>
                  </a:lnTo>
                  <a:lnTo>
                    <a:pt x="6" y="173"/>
                  </a:lnTo>
                  <a:lnTo>
                    <a:pt x="2" y="178"/>
                  </a:lnTo>
                  <a:lnTo>
                    <a:pt x="0" y="185"/>
                  </a:lnTo>
                  <a:lnTo>
                    <a:pt x="0" y="191"/>
                  </a:lnTo>
                  <a:lnTo>
                    <a:pt x="0" y="191"/>
                  </a:lnTo>
                  <a:lnTo>
                    <a:pt x="0" y="198"/>
                  </a:lnTo>
                  <a:lnTo>
                    <a:pt x="2" y="203"/>
                  </a:lnTo>
                  <a:lnTo>
                    <a:pt x="6" y="210"/>
                  </a:lnTo>
                  <a:lnTo>
                    <a:pt x="9" y="214"/>
                  </a:lnTo>
                  <a:lnTo>
                    <a:pt x="14" y="218"/>
                  </a:lnTo>
                  <a:lnTo>
                    <a:pt x="20" y="220"/>
                  </a:lnTo>
                  <a:lnTo>
                    <a:pt x="25" y="222"/>
                  </a:lnTo>
                  <a:lnTo>
                    <a:pt x="31" y="223"/>
                  </a:lnTo>
                  <a:lnTo>
                    <a:pt x="31" y="223"/>
                  </a:lnTo>
                  <a:close/>
                  <a:moveTo>
                    <a:pt x="31" y="64"/>
                  </a:moveTo>
                  <a:lnTo>
                    <a:pt x="31" y="64"/>
                  </a:lnTo>
                  <a:lnTo>
                    <a:pt x="38" y="64"/>
                  </a:lnTo>
                  <a:lnTo>
                    <a:pt x="44" y="61"/>
                  </a:lnTo>
                  <a:lnTo>
                    <a:pt x="50" y="58"/>
                  </a:lnTo>
                  <a:lnTo>
                    <a:pt x="54" y="55"/>
                  </a:lnTo>
                  <a:lnTo>
                    <a:pt x="58" y="50"/>
                  </a:lnTo>
                  <a:lnTo>
                    <a:pt x="61" y="44"/>
                  </a:lnTo>
                  <a:lnTo>
                    <a:pt x="63" y="39"/>
                  </a:lnTo>
                  <a:lnTo>
                    <a:pt x="64" y="32"/>
                  </a:lnTo>
                  <a:lnTo>
                    <a:pt x="64" y="32"/>
                  </a:lnTo>
                  <a:lnTo>
                    <a:pt x="63" y="26"/>
                  </a:lnTo>
                  <a:lnTo>
                    <a:pt x="61" y="20"/>
                  </a:lnTo>
                  <a:lnTo>
                    <a:pt x="58" y="14"/>
                  </a:lnTo>
                  <a:lnTo>
                    <a:pt x="54" y="10"/>
                  </a:lnTo>
                  <a:lnTo>
                    <a:pt x="50" y="6"/>
                  </a:lnTo>
                  <a:lnTo>
                    <a:pt x="44" y="2"/>
                  </a:lnTo>
                  <a:lnTo>
                    <a:pt x="38" y="1"/>
                  </a:lnTo>
                  <a:lnTo>
                    <a:pt x="31" y="0"/>
                  </a:lnTo>
                  <a:lnTo>
                    <a:pt x="31" y="0"/>
                  </a:lnTo>
                  <a:lnTo>
                    <a:pt x="25" y="1"/>
                  </a:lnTo>
                  <a:lnTo>
                    <a:pt x="20" y="2"/>
                  </a:lnTo>
                  <a:lnTo>
                    <a:pt x="14" y="6"/>
                  </a:lnTo>
                  <a:lnTo>
                    <a:pt x="9" y="10"/>
                  </a:lnTo>
                  <a:lnTo>
                    <a:pt x="6" y="14"/>
                  </a:lnTo>
                  <a:lnTo>
                    <a:pt x="2" y="20"/>
                  </a:lnTo>
                  <a:lnTo>
                    <a:pt x="0" y="26"/>
                  </a:lnTo>
                  <a:lnTo>
                    <a:pt x="0" y="32"/>
                  </a:lnTo>
                  <a:lnTo>
                    <a:pt x="0" y="32"/>
                  </a:lnTo>
                  <a:lnTo>
                    <a:pt x="0" y="39"/>
                  </a:lnTo>
                  <a:lnTo>
                    <a:pt x="2" y="44"/>
                  </a:lnTo>
                  <a:lnTo>
                    <a:pt x="6" y="50"/>
                  </a:lnTo>
                  <a:lnTo>
                    <a:pt x="9" y="55"/>
                  </a:lnTo>
                  <a:lnTo>
                    <a:pt x="14" y="58"/>
                  </a:lnTo>
                  <a:lnTo>
                    <a:pt x="20" y="61"/>
                  </a:lnTo>
                  <a:lnTo>
                    <a:pt x="25" y="64"/>
                  </a:lnTo>
                  <a:lnTo>
                    <a:pt x="31" y="64"/>
                  </a:lnTo>
                  <a:lnTo>
                    <a:pt x="31" y="6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grpSp>
        <p:nvGrpSpPr>
          <p:cNvPr id="13" name="组合 12"/>
          <p:cNvGrpSpPr/>
          <p:nvPr/>
        </p:nvGrpSpPr>
        <p:grpSpPr>
          <a:xfrm>
            <a:off x="3315722" y="4939917"/>
            <a:ext cx="849445" cy="849445"/>
            <a:chOff x="5988852" y="2398129"/>
            <a:chExt cx="1224000" cy="1224000"/>
          </a:xfrm>
          <a:gradFill>
            <a:gsLst>
              <a:gs pos="0">
                <a:srgbClr val="0EC2C2"/>
              </a:gs>
              <a:gs pos="100000">
                <a:srgbClr val="0099C2"/>
              </a:gs>
            </a:gsLst>
            <a:lin ang="5400000" scaled="1"/>
          </a:gradFill>
          <a:effectLst/>
        </p:grpSpPr>
        <p:sp>
          <p:nvSpPr>
            <p:cNvPr id="14" name="椭圆 13"/>
            <p:cNvSpPr/>
            <p:nvPr/>
          </p:nvSpPr>
          <p:spPr>
            <a:xfrm>
              <a:off x="5988852" y="2398129"/>
              <a:ext cx="1224000" cy="1224000"/>
            </a:xfrm>
            <a:prstGeom prst="ellipse">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15" name="Freeform 80"/>
            <p:cNvSpPr>
              <a:spLocks noEditPoints="1"/>
            </p:cNvSpPr>
            <p:nvPr/>
          </p:nvSpPr>
          <p:spPr bwMode="auto">
            <a:xfrm>
              <a:off x="6439720" y="2847410"/>
              <a:ext cx="322263" cy="323850"/>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grpSp>
        <p:nvGrpSpPr>
          <p:cNvPr id="26" name="组合 25"/>
          <p:cNvGrpSpPr/>
          <p:nvPr/>
        </p:nvGrpSpPr>
        <p:grpSpPr>
          <a:xfrm>
            <a:off x="3544434" y="465685"/>
            <a:ext cx="5103132" cy="702568"/>
            <a:chOff x="969533" y="312778"/>
            <a:chExt cx="3673675" cy="702568"/>
          </a:xfrm>
        </p:grpSpPr>
        <p:sp>
          <p:nvSpPr>
            <p:cNvPr id="27" name="文本框 26"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1110639" y="312778"/>
              <a:ext cx="339146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ea"/>
                  <a:sym typeface="+mn-lt"/>
                </a:rPr>
                <a:t>函数说明</a:t>
              </a:r>
            </a:p>
          </p:txBody>
        </p:sp>
        <p:sp>
          <p:nvSpPr>
            <p:cNvPr id="28" name="AutoShape 2"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p:nvPr/>
          </p:nvSpPr>
          <p:spPr bwMode="auto">
            <a:xfrm>
              <a:off x="969533" y="839208"/>
              <a:ext cx="3673675" cy="176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1pPr>
              <a:lvl2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2pPr>
              <a:lvl3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3pPr>
              <a:lvl4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4pPr>
              <a:lvl5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5pPr>
              <a:lvl6pPr marL="39243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6pPr>
              <a:lvl7pPr marL="43815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7pPr>
              <a:lvl8pPr marL="48387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8pPr>
              <a:lvl9pPr marL="52959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ea"/>
                  <a:sym typeface="+mn-lt"/>
                </a:rPr>
                <a:t>Functions statement</a:t>
              </a:r>
              <a:endParaRPr kumimoji="0" lang="zh-CN" altLang="en-US" sz="11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ea"/>
                <a:sym typeface="+mn-lt"/>
              </a:endParaRPr>
            </a:p>
          </p:txBody>
        </p:sp>
      </p:grpSp>
      <p:sp>
        <p:nvSpPr>
          <p:cNvPr id="3" name="矩形 2"/>
          <p:cNvSpPr/>
          <p:nvPr/>
        </p:nvSpPr>
        <p:spPr>
          <a:xfrm>
            <a:off x="4241721" y="1593168"/>
            <a:ext cx="7286346" cy="4523105"/>
          </a:xfrm>
          <a:prstGeom prst="rect">
            <a:avLst/>
          </a:prstGeom>
        </p:spPr>
        <p:txBody>
          <a:bodyPr wrap="square">
            <a:spAutoFit/>
          </a:bodyPr>
          <a:lstStyle/>
          <a:p>
            <a:pPr marL="342900" marR="0" lvl="0" indent="-342900" algn="just" defTabSz="914400" rtl="0" eaLnBrk="1" fontAlgn="auto" latinLnBrk="0" hangingPunct="1">
              <a:lnSpc>
                <a:spcPct val="100000"/>
              </a:lnSpc>
              <a:spcBef>
                <a:spcPts val="0"/>
              </a:spcBef>
              <a:spcAft>
                <a:spcPts val="0"/>
              </a:spcAft>
              <a:buClr>
                <a:srgbClr val="396AA2"/>
              </a:buClr>
              <a:buSzPct val="101000"/>
              <a:buFont typeface="Wingdings" panose="05000000000000000000" pitchFamily="2" charset="2"/>
              <a:buChar char="Ø"/>
              <a:defRPr/>
            </a:pPr>
            <a:r>
              <a:rPr kumimoji="0" lang="en-US" altLang="zh-CN" sz="1800" b="1" i="0" u="none" strike="noStrike" kern="1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cs typeface="Times New Roman" panose="02020603050405020304" pitchFamily="18" charset="0"/>
              </a:rPr>
              <a:t>start()</a:t>
            </a:r>
            <a:r>
              <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：该方法用于开始游戏，其中</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en-US" altLang="zh-CN" sz="1800" b="0" i="0" u="none" strike="noStrike" kern="1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is_play</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属性会被设置为</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True</a:t>
            </a:r>
            <a:r>
              <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，当前玩家</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”player”</a:t>
            </a:r>
            <a:r>
              <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会被设置为</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MAP_ENUM.player1</a:t>
            </a:r>
            <a:r>
              <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，即设置白棋为先手，并完成地图的初始化</a:t>
            </a:r>
            <a:endPar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
                <a:srgbClr val="396AA2"/>
              </a:buClr>
              <a:buSzPct val="101000"/>
              <a:buFont typeface="Wingdings" panose="05000000000000000000" pitchFamily="2" charset="2"/>
              <a:buChar char="Ø"/>
              <a:defRPr/>
            </a:pPr>
            <a:endPar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
                <a:srgbClr val="396AA2"/>
              </a:buClr>
              <a:buSzPct val="101000"/>
              <a:buFont typeface="Wingdings" panose="05000000000000000000" pitchFamily="2" charset="2"/>
              <a:buChar char="Ø"/>
              <a:defRPr/>
            </a:pPr>
            <a:r>
              <a:rPr kumimoji="0" lang="en-US" altLang="zh-CN" sz="1800" b="1" i="0" u="none" strike="noStrike" kern="12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rPr>
              <a:t>play()</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：该方法是主要的游戏循环。它更新屏幕，绘制游戏棋盘，处理按钮点击，检查游戏结束条件，并在游戏结束时显示获胜者。</a:t>
            </a:r>
          </a:p>
          <a:p>
            <a:pPr marL="342900" marR="0" lvl="0" indent="-342900" algn="just" defTabSz="914400" rtl="0" eaLnBrk="1" fontAlgn="auto" latinLnBrk="0" hangingPunct="1">
              <a:lnSpc>
                <a:spcPct val="100000"/>
              </a:lnSpc>
              <a:spcBef>
                <a:spcPts val="0"/>
              </a:spcBef>
              <a:spcAft>
                <a:spcPts val="0"/>
              </a:spcAft>
              <a:buClr>
                <a:srgbClr val="396AA2"/>
              </a:buClr>
              <a:buSzPct val="101000"/>
              <a:buFont typeface="Wingdings" panose="05000000000000000000" pitchFamily="2" charset="2"/>
              <a:buChar char="Ø"/>
              <a:defRPr/>
            </a:pPr>
            <a:endPar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
                <a:srgbClr val="396AA2"/>
              </a:buClr>
              <a:buSzPct val="101000"/>
              <a:buFont typeface="Wingdings" panose="05000000000000000000" pitchFamily="2" charset="2"/>
              <a:buChar char="Ø"/>
              <a:defRPr/>
            </a:pPr>
            <a:r>
              <a:rPr kumimoji="0" lang="en-US" altLang="zh-CN" sz="1800" b="1" i="0" u="none" strike="noStrike" kern="100" cap="none" spc="0" normalizeH="0" baseline="0" noProof="0" dirty="0" err="1">
                <a:ln>
                  <a:noFill/>
                </a:ln>
                <a:solidFill>
                  <a:srgbClr val="4472C4"/>
                </a:solidFill>
                <a:effectLst/>
                <a:uLnTx/>
                <a:uFillTx/>
                <a:latin typeface="黑体" panose="02010609060101010101" pitchFamily="49" charset="-122"/>
                <a:ea typeface="黑体" panose="02010609060101010101" pitchFamily="49" charset="-122"/>
                <a:cs typeface="Times New Roman" panose="02020603050405020304" pitchFamily="18" charset="0"/>
              </a:rPr>
              <a:t>changeMouseShow</a:t>
            </a:r>
            <a:r>
              <a:rPr kumimoji="0" lang="en-US" altLang="zh-CN" sz="1800" b="1" i="0" u="none" strike="noStrike" kern="1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：该方法在</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play()</a:t>
            </a:r>
            <a:r>
              <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方法中被调用，根据鼠标在游戏棋盘上的位置来改变光标的外观。它隐藏了鼠标光标，并在鼠标的位置绘制了一个蓝色的圆圈。如果鼠标在棋盘内部未落子的地方移动，就会显示该蓝色圆圈。</a:t>
            </a:r>
            <a:endPar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
                <a:srgbClr val="396AA2"/>
              </a:buClr>
              <a:buSzPct val="101000"/>
              <a:buFont typeface="Wingdings" panose="05000000000000000000" pitchFamily="2" charset="2"/>
              <a:buChar char="Ø"/>
              <a:defRPr/>
            </a:pPr>
            <a:endPar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
                <a:srgbClr val="396AA2"/>
              </a:buClr>
              <a:buSzPct val="101000"/>
              <a:buFont typeface="Wingdings" panose="05000000000000000000" pitchFamily="2" charset="2"/>
              <a:buChar char="Ø"/>
              <a:defRPr/>
            </a:pPr>
            <a:r>
              <a:rPr kumimoji="0" lang="en-US" altLang="zh-CN" sz="1800" b="1" i="0" u="none" strike="noStrike" kern="100" cap="none" spc="0" normalizeH="0" baseline="0" noProof="0" dirty="0" err="1">
                <a:ln>
                  <a:noFill/>
                </a:ln>
                <a:solidFill>
                  <a:srgbClr val="4472C4"/>
                </a:solidFill>
                <a:effectLst/>
                <a:uLnTx/>
                <a:uFillTx/>
                <a:latin typeface="黑体" panose="02010609060101010101" pitchFamily="49" charset="-122"/>
                <a:ea typeface="黑体" panose="02010609060101010101" pitchFamily="49" charset="-122"/>
                <a:cs typeface="Times New Roman" panose="02020603050405020304" pitchFamily="18" charset="0"/>
              </a:rPr>
              <a:t>checkClick</a:t>
            </a:r>
            <a:r>
              <a:rPr kumimoji="0" lang="en-US" altLang="zh-CN" sz="1800" b="1" i="0" u="none" strike="noStrike" kern="1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：该方法用于处理点击事件。它在游戏棋盘内、游戏进行中且点击的单元格为空时，将玩家的棋子放置在点击的位置。如果判定游戏获胜，设置胜利者并调用</a:t>
            </a:r>
            <a:r>
              <a:rPr kumimoji="0" lang="en-US" altLang="zh-CN" sz="1800" b="0" i="0" u="none" strike="noStrike" kern="1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click_button</a:t>
            </a:r>
            <a:r>
              <a:rPr kumimoji="0" lang="en-US"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方法来处理按钮的点击状态。</a:t>
            </a:r>
          </a:p>
        </p:txBody>
      </p:sp>
    </p:spTree>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l="19524" t="-257" r="28235" b="257"/>
          <a:stretch>
            <a:fillRect/>
          </a:stretch>
        </p:blipFill>
        <p:spPr>
          <a:xfrm>
            <a:off x="537705" y="1687384"/>
            <a:ext cx="3313035" cy="3995898"/>
          </a:xfrm>
          <a:prstGeom prst="rect">
            <a:avLst/>
          </a:prstGeom>
        </p:spPr>
      </p:pic>
      <p:grpSp>
        <p:nvGrpSpPr>
          <p:cNvPr id="7" name="组合 6"/>
          <p:cNvGrpSpPr/>
          <p:nvPr/>
        </p:nvGrpSpPr>
        <p:grpSpPr>
          <a:xfrm>
            <a:off x="3315722" y="1515960"/>
            <a:ext cx="849445" cy="849445"/>
            <a:chOff x="991737" y="2398129"/>
            <a:chExt cx="1224000" cy="1224000"/>
          </a:xfrm>
          <a:gradFill>
            <a:gsLst>
              <a:gs pos="0">
                <a:srgbClr val="0EC2C2"/>
              </a:gs>
              <a:gs pos="100000">
                <a:srgbClr val="0099C2"/>
              </a:gs>
            </a:gsLst>
            <a:lin ang="5400000" scaled="1"/>
          </a:gradFill>
          <a:effectLst/>
        </p:grpSpPr>
        <p:sp>
          <p:nvSpPr>
            <p:cNvPr id="8" name="椭圆 7"/>
            <p:cNvSpPr/>
            <p:nvPr/>
          </p:nvSpPr>
          <p:spPr>
            <a:xfrm>
              <a:off x="991737" y="2398129"/>
              <a:ext cx="1224000" cy="1224000"/>
            </a:xfrm>
            <a:prstGeom prst="ellipse">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9" name="Freeform 88"/>
            <p:cNvSpPr>
              <a:spLocks noEditPoints="1"/>
            </p:cNvSpPr>
            <p:nvPr/>
          </p:nvSpPr>
          <p:spPr bwMode="auto">
            <a:xfrm>
              <a:off x="1472768" y="2848997"/>
              <a:ext cx="261938" cy="322263"/>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grpSp>
        <p:nvGrpSpPr>
          <p:cNvPr id="10" name="组合 9"/>
          <p:cNvGrpSpPr/>
          <p:nvPr/>
        </p:nvGrpSpPr>
        <p:grpSpPr>
          <a:xfrm>
            <a:off x="3315722" y="3054085"/>
            <a:ext cx="849445" cy="849445"/>
            <a:chOff x="3490295" y="2398129"/>
            <a:chExt cx="1224000" cy="1224000"/>
          </a:xfrm>
          <a:gradFill>
            <a:gsLst>
              <a:gs pos="0">
                <a:srgbClr val="0EC2C2"/>
              </a:gs>
              <a:gs pos="100000">
                <a:srgbClr val="0099C2"/>
              </a:gs>
            </a:gsLst>
            <a:lin ang="5400000" scaled="1"/>
          </a:gradFill>
          <a:effectLst/>
        </p:grpSpPr>
        <p:sp>
          <p:nvSpPr>
            <p:cNvPr id="11" name="椭圆 10"/>
            <p:cNvSpPr/>
            <p:nvPr/>
          </p:nvSpPr>
          <p:spPr>
            <a:xfrm>
              <a:off x="3490295" y="2398129"/>
              <a:ext cx="1224000" cy="1224000"/>
            </a:xfrm>
            <a:prstGeom prst="ellipse">
              <a:avLst/>
            </a:prstGeom>
            <a:solidFill>
              <a:srgbClr val="396A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12" name="Freeform 49"/>
            <p:cNvSpPr>
              <a:spLocks noEditPoints="1"/>
            </p:cNvSpPr>
            <p:nvPr/>
          </p:nvSpPr>
          <p:spPr bwMode="auto">
            <a:xfrm>
              <a:off x="3937374" y="2847410"/>
              <a:ext cx="323850" cy="323850"/>
            </a:xfrm>
            <a:custGeom>
              <a:avLst/>
              <a:gdLst>
                <a:gd name="T0" fmla="*/ 992 w 1017"/>
                <a:gd name="T1" fmla="*/ 1 h 1018"/>
                <a:gd name="T2" fmla="*/ 808 w 1017"/>
                <a:gd name="T3" fmla="*/ 193 h 1018"/>
                <a:gd name="T4" fmla="*/ 732 w 1017"/>
                <a:gd name="T5" fmla="*/ 277 h 1018"/>
                <a:gd name="T6" fmla="*/ 563 w 1017"/>
                <a:gd name="T7" fmla="*/ 447 h 1018"/>
                <a:gd name="T8" fmla="*/ 480 w 1017"/>
                <a:gd name="T9" fmla="*/ 519 h 1018"/>
                <a:gd name="T10" fmla="*/ 222 w 1017"/>
                <a:gd name="T11" fmla="*/ 604 h 1018"/>
                <a:gd name="T12" fmla="*/ 131 w 1017"/>
                <a:gd name="T13" fmla="*/ 672 h 1018"/>
                <a:gd name="T14" fmla="*/ 0 w 1017"/>
                <a:gd name="T15" fmla="*/ 986 h 1018"/>
                <a:gd name="T16" fmla="*/ 46 w 1017"/>
                <a:gd name="T17" fmla="*/ 1014 h 1018"/>
                <a:gd name="T18" fmla="*/ 275 w 1017"/>
                <a:gd name="T19" fmla="*/ 780 h 1018"/>
                <a:gd name="T20" fmla="*/ 505 w 1017"/>
                <a:gd name="T21" fmla="*/ 608 h 1018"/>
                <a:gd name="T22" fmla="*/ 618 w 1017"/>
                <a:gd name="T23" fmla="*/ 625 h 1018"/>
                <a:gd name="T24" fmla="*/ 668 w 1017"/>
                <a:gd name="T25" fmla="*/ 534 h 1018"/>
                <a:gd name="T26" fmla="*/ 864 w 1017"/>
                <a:gd name="T27" fmla="*/ 375 h 1018"/>
                <a:gd name="T28" fmla="*/ 922 w 1017"/>
                <a:gd name="T29" fmla="*/ 287 h 1018"/>
                <a:gd name="T30" fmla="*/ 211 w 1017"/>
                <a:gd name="T31" fmla="*/ 730 h 1018"/>
                <a:gd name="T32" fmla="*/ 211 w 1017"/>
                <a:gd name="T33" fmla="*/ 671 h 1018"/>
                <a:gd name="T34" fmla="*/ 253 w 1017"/>
                <a:gd name="T35" fmla="*/ 706 h 1018"/>
                <a:gd name="T36" fmla="*/ 555 w 1017"/>
                <a:gd name="T37" fmla="*/ 568 h 1018"/>
                <a:gd name="T38" fmla="*/ 566 w 1017"/>
                <a:gd name="T39" fmla="*/ 510 h 1018"/>
                <a:gd name="T40" fmla="*/ 602 w 1017"/>
                <a:gd name="T41" fmla="*/ 554 h 1018"/>
                <a:gd name="T42" fmla="*/ 804 w 1017"/>
                <a:gd name="T43" fmla="*/ 309 h 1018"/>
                <a:gd name="T44" fmla="*/ 826 w 1017"/>
                <a:gd name="T45" fmla="*/ 255 h 1018"/>
                <a:gd name="T46" fmla="*/ 853 w 1017"/>
                <a:gd name="T47" fmla="*/ 304 h 1018"/>
                <a:gd name="T48" fmla="*/ 164 w 1017"/>
                <a:gd name="T49" fmla="*/ 968 h 1018"/>
                <a:gd name="T50" fmla="*/ 191 w 1017"/>
                <a:gd name="T51" fmla="*/ 1018 h 1018"/>
                <a:gd name="T52" fmla="*/ 214 w 1017"/>
                <a:gd name="T53" fmla="*/ 964 h 1018"/>
                <a:gd name="T54" fmla="*/ 321 w 1017"/>
                <a:gd name="T55" fmla="*/ 973 h 1018"/>
                <a:gd name="T56" fmla="*/ 356 w 1017"/>
                <a:gd name="T57" fmla="*/ 1017 h 1018"/>
                <a:gd name="T58" fmla="*/ 367 w 1017"/>
                <a:gd name="T59" fmla="*/ 959 h 1018"/>
                <a:gd name="T60" fmla="*/ 478 w 1017"/>
                <a:gd name="T61" fmla="*/ 980 h 1018"/>
                <a:gd name="T62" fmla="*/ 522 w 1017"/>
                <a:gd name="T63" fmla="*/ 1015 h 1018"/>
                <a:gd name="T64" fmla="*/ 522 w 1017"/>
                <a:gd name="T65" fmla="*/ 957 h 1018"/>
                <a:gd name="T66" fmla="*/ 637 w 1017"/>
                <a:gd name="T67" fmla="*/ 986 h 1018"/>
                <a:gd name="T68" fmla="*/ 686 w 1017"/>
                <a:gd name="T69" fmla="*/ 1013 h 1018"/>
                <a:gd name="T70" fmla="*/ 674 w 1017"/>
                <a:gd name="T71" fmla="*/ 955 h 1018"/>
                <a:gd name="T72" fmla="*/ 795 w 1017"/>
                <a:gd name="T73" fmla="*/ 986 h 1018"/>
                <a:gd name="T74" fmla="*/ 849 w 1017"/>
                <a:gd name="T75" fmla="*/ 1009 h 1018"/>
                <a:gd name="T76" fmla="*/ 826 w 1017"/>
                <a:gd name="T77" fmla="*/ 954 h 1018"/>
                <a:gd name="T78" fmla="*/ 955 w 1017"/>
                <a:gd name="T79" fmla="*/ 993 h 1018"/>
                <a:gd name="T80" fmla="*/ 1012 w 1017"/>
                <a:gd name="T81" fmla="*/ 1005 h 1018"/>
                <a:gd name="T82" fmla="*/ 986 w 1017"/>
                <a:gd name="T83" fmla="*/ 954 h 1018"/>
                <a:gd name="T84" fmla="*/ 61 w 1017"/>
                <a:gd name="T85" fmla="*/ 815 h 1018"/>
                <a:gd name="T86" fmla="*/ 2 w 1017"/>
                <a:gd name="T87" fmla="*/ 815 h 1018"/>
                <a:gd name="T88" fmla="*/ 31 w 1017"/>
                <a:gd name="T89" fmla="*/ 700 h 1018"/>
                <a:gd name="T90" fmla="*/ 58 w 1017"/>
                <a:gd name="T91" fmla="*/ 650 h 1018"/>
                <a:gd name="T92" fmla="*/ 0 w 1017"/>
                <a:gd name="T93" fmla="*/ 662 h 1018"/>
                <a:gd name="T94" fmla="*/ 31 w 1017"/>
                <a:gd name="T95" fmla="*/ 541 h 1018"/>
                <a:gd name="T96" fmla="*/ 54 w 1017"/>
                <a:gd name="T97" fmla="*/ 486 h 1018"/>
                <a:gd name="T98" fmla="*/ 0 w 1017"/>
                <a:gd name="T99" fmla="*/ 509 h 1018"/>
                <a:gd name="T100" fmla="*/ 38 w 1017"/>
                <a:gd name="T101" fmla="*/ 381 h 1018"/>
                <a:gd name="T102" fmla="*/ 50 w 1017"/>
                <a:gd name="T103" fmla="*/ 324 h 1018"/>
                <a:gd name="T104" fmla="*/ 0 w 1017"/>
                <a:gd name="T105" fmla="*/ 350 h 1018"/>
                <a:gd name="T106" fmla="*/ 44 w 1017"/>
                <a:gd name="T107" fmla="*/ 220 h 1018"/>
                <a:gd name="T108" fmla="*/ 44 w 1017"/>
                <a:gd name="T109" fmla="*/ 162 h 1018"/>
                <a:gd name="T110" fmla="*/ 0 w 1017"/>
                <a:gd name="T111" fmla="*/ 198 h 1018"/>
                <a:gd name="T112" fmla="*/ 50 w 1017"/>
                <a:gd name="T113" fmla="*/ 58 h 1018"/>
                <a:gd name="T114" fmla="*/ 38 w 1017"/>
                <a:gd name="T115" fmla="*/ 1 h 1018"/>
                <a:gd name="T116" fmla="*/ 2 w 1017"/>
                <a:gd name="T117" fmla="*/ 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1012" y="50"/>
                  </a:moveTo>
                  <a:lnTo>
                    <a:pt x="1012" y="50"/>
                  </a:lnTo>
                  <a:lnTo>
                    <a:pt x="1015" y="44"/>
                  </a:lnTo>
                  <a:lnTo>
                    <a:pt x="1017" y="38"/>
                  </a:lnTo>
                  <a:lnTo>
                    <a:pt x="1017" y="31"/>
                  </a:lnTo>
                  <a:lnTo>
                    <a:pt x="1017" y="26"/>
                  </a:lnTo>
                  <a:lnTo>
                    <a:pt x="1015" y="20"/>
                  </a:lnTo>
                  <a:lnTo>
                    <a:pt x="1012" y="14"/>
                  </a:lnTo>
                  <a:lnTo>
                    <a:pt x="1009" y="10"/>
                  </a:lnTo>
                  <a:lnTo>
                    <a:pt x="1003" y="6"/>
                  </a:lnTo>
                  <a:lnTo>
                    <a:pt x="1003" y="6"/>
                  </a:lnTo>
                  <a:lnTo>
                    <a:pt x="998" y="2"/>
                  </a:lnTo>
                  <a:lnTo>
                    <a:pt x="992" y="1"/>
                  </a:lnTo>
                  <a:lnTo>
                    <a:pt x="985" y="0"/>
                  </a:lnTo>
                  <a:lnTo>
                    <a:pt x="980" y="1"/>
                  </a:lnTo>
                  <a:lnTo>
                    <a:pt x="973" y="2"/>
                  </a:lnTo>
                  <a:lnTo>
                    <a:pt x="968" y="6"/>
                  </a:lnTo>
                  <a:lnTo>
                    <a:pt x="964" y="10"/>
                  </a:lnTo>
                  <a:lnTo>
                    <a:pt x="959" y="14"/>
                  </a:lnTo>
                  <a:lnTo>
                    <a:pt x="841" y="192"/>
                  </a:lnTo>
                  <a:lnTo>
                    <a:pt x="841" y="192"/>
                  </a:lnTo>
                  <a:lnTo>
                    <a:pt x="834" y="191"/>
                  </a:lnTo>
                  <a:lnTo>
                    <a:pt x="826" y="191"/>
                  </a:lnTo>
                  <a:lnTo>
                    <a:pt x="826" y="191"/>
                  </a:lnTo>
                  <a:lnTo>
                    <a:pt x="817" y="191"/>
                  </a:lnTo>
                  <a:lnTo>
                    <a:pt x="808" y="193"/>
                  </a:lnTo>
                  <a:lnTo>
                    <a:pt x="799" y="196"/>
                  </a:lnTo>
                  <a:lnTo>
                    <a:pt x="790" y="199"/>
                  </a:lnTo>
                  <a:lnTo>
                    <a:pt x="781" y="203"/>
                  </a:lnTo>
                  <a:lnTo>
                    <a:pt x="774" y="207"/>
                  </a:lnTo>
                  <a:lnTo>
                    <a:pt x="766" y="213"/>
                  </a:lnTo>
                  <a:lnTo>
                    <a:pt x="760" y="219"/>
                  </a:lnTo>
                  <a:lnTo>
                    <a:pt x="753" y="226"/>
                  </a:lnTo>
                  <a:lnTo>
                    <a:pt x="748" y="233"/>
                  </a:lnTo>
                  <a:lnTo>
                    <a:pt x="743" y="241"/>
                  </a:lnTo>
                  <a:lnTo>
                    <a:pt x="738" y="249"/>
                  </a:lnTo>
                  <a:lnTo>
                    <a:pt x="736" y="258"/>
                  </a:lnTo>
                  <a:lnTo>
                    <a:pt x="733" y="267"/>
                  </a:lnTo>
                  <a:lnTo>
                    <a:pt x="732" y="277"/>
                  </a:lnTo>
                  <a:lnTo>
                    <a:pt x="731" y="287"/>
                  </a:lnTo>
                  <a:lnTo>
                    <a:pt x="731" y="287"/>
                  </a:lnTo>
                  <a:lnTo>
                    <a:pt x="732" y="294"/>
                  </a:lnTo>
                  <a:lnTo>
                    <a:pt x="733" y="302"/>
                  </a:lnTo>
                  <a:lnTo>
                    <a:pt x="736" y="316"/>
                  </a:lnTo>
                  <a:lnTo>
                    <a:pt x="623" y="461"/>
                  </a:lnTo>
                  <a:lnTo>
                    <a:pt x="623" y="461"/>
                  </a:lnTo>
                  <a:lnTo>
                    <a:pt x="612" y="454"/>
                  </a:lnTo>
                  <a:lnTo>
                    <a:pt x="599" y="450"/>
                  </a:lnTo>
                  <a:lnTo>
                    <a:pt x="586" y="447"/>
                  </a:lnTo>
                  <a:lnTo>
                    <a:pt x="572" y="446"/>
                  </a:lnTo>
                  <a:lnTo>
                    <a:pt x="572" y="446"/>
                  </a:lnTo>
                  <a:lnTo>
                    <a:pt x="563" y="447"/>
                  </a:lnTo>
                  <a:lnTo>
                    <a:pt x="554" y="448"/>
                  </a:lnTo>
                  <a:lnTo>
                    <a:pt x="545" y="450"/>
                  </a:lnTo>
                  <a:lnTo>
                    <a:pt x="537" y="453"/>
                  </a:lnTo>
                  <a:lnTo>
                    <a:pt x="528" y="456"/>
                  </a:lnTo>
                  <a:lnTo>
                    <a:pt x="521" y="462"/>
                  </a:lnTo>
                  <a:lnTo>
                    <a:pt x="513" y="467"/>
                  </a:lnTo>
                  <a:lnTo>
                    <a:pt x="507" y="472"/>
                  </a:lnTo>
                  <a:lnTo>
                    <a:pt x="500" y="479"/>
                  </a:lnTo>
                  <a:lnTo>
                    <a:pt x="495" y="486"/>
                  </a:lnTo>
                  <a:lnTo>
                    <a:pt x="490" y="494"/>
                  </a:lnTo>
                  <a:lnTo>
                    <a:pt x="486" y="501"/>
                  </a:lnTo>
                  <a:lnTo>
                    <a:pt x="483" y="510"/>
                  </a:lnTo>
                  <a:lnTo>
                    <a:pt x="480" y="519"/>
                  </a:lnTo>
                  <a:lnTo>
                    <a:pt x="479" y="528"/>
                  </a:lnTo>
                  <a:lnTo>
                    <a:pt x="478" y="537"/>
                  </a:lnTo>
                  <a:lnTo>
                    <a:pt x="297" y="642"/>
                  </a:lnTo>
                  <a:lnTo>
                    <a:pt x="297" y="642"/>
                  </a:lnTo>
                  <a:lnTo>
                    <a:pt x="291" y="633"/>
                  </a:lnTo>
                  <a:lnTo>
                    <a:pt x="282" y="627"/>
                  </a:lnTo>
                  <a:lnTo>
                    <a:pt x="274" y="620"/>
                  </a:lnTo>
                  <a:lnTo>
                    <a:pt x="265" y="615"/>
                  </a:lnTo>
                  <a:lnTo>
                    <a:pt x="256" y="611"/>
                  </a:lnTo>
                  <a:lnTo>
                    <a:pt x="245" y="608"/>
                  </a:lnTo>
                  <a:lnTo>
                    <a:pt x="234" y="605"/>
                  </a:lnTo>
                  <a:lnTo>
                    <a:pt x="222" y="604"/>
                  </a:lnTo>
                  <a:lnTo>
                    <a:pt x="222" y="604"/>
                  </a:lnTo>
                  <a:lnTo>
                    <a:pt x="213" y="605"/>
                  </a:lnTo>
                  <a:lnTo>
                    <a:pt x="203" y="606"/>
                  </a:lnTo>
                  <a:lnTo>
                    <a:pt x="194" y="609"/>
                  </a:lnTo>
                  <a:lnTo>
                    <a:pt x="186" y="612"/>
                  </a:lnTo>
                  <a:lnTo>
                    <a:pt x="177" y="616"/>
                  </a:lnTo>
                  <a:lnTo>
                    <a:pt x="170" y="620"/>
                  </a:lnTo>
                  <a:lnTo>
                    <a:pt x="162" y="627"/>
                  </a:lnTo>
                  <a:lnTo>
                    <a:pt x="155" y="632"/>
                  </a:lnTo>
                  <a:lnTo>
                    <a:pt x="149" y="640"/>
                  </a:lnTo>
                  <a:lnTo>
                    <a:pt x="144" y="647"/>
                  </a:lnTo>
                  <a:lnTo>
                    <a:pt x="139" y="655"/>
                  </a:lnTo>
                  <a:lnTo>
                    <a:pt x="134" y="663"/>
                  </a:lnTo>
                  <a:lnTo>
                    <a:pt x="131" y="672"/>
                  </a:lnTo>
                  <a:lnTo>
                    <a:pt x="129" y="681"/>
                  </a:lnTo>
                  <a:lnTo>
                    <a:pt x="128" y="690"/>
                  </a:lnTo>
                  <a:lnTo>
                    <a:pt x="127" y="700"/>
                  </a:lnTo>
                  <a:lnTo>
                    <a:pt x="127" y="700"/>
                  </a:lnTo>
                  <a:lnTo>
                    <a:pt x="128" y="715"/>
                  </a:lnTo>
                  <a:lnTo>
                    <a:pt x="132" y="730"/>
                  </a:lnTo>
                  <a:lnTo>
                    <a:pt x="138" y="743"/>
                  </a:lnTo>
                  <a:lnTo>
                    <a:pt x="145" y="756"/>
                  </a:lnTo>
                  <a:lnTo>
                    <a:pt x="6" y="969"/>
                  </a:lnTo>
                  <a:lnTo>
                    <a:pt x="6" y="969"/>
                  </a:lnTo>
                  <a:lnTo>
                    <a:pt x="2" y="975"/>
                  </a:lnTo>
                  <a:lnTo>
                    <a:pt x="0" y="981"/>
                  </a:lnTo>
                  <a:lnTo>
                    <a:pt x="0" y="986"/>
                  </a:lnTo>
                  <a:lnTo>
                    <a:pt x="0" y="993"/>
                  </a:lnTo>
                  <a:lnTo>
                    <a:pt x="2" y="998"/>
                  </a:lnTo>
                  <a:lnTo>
                    <a:pt x="6" y="1003"/>
                  </a:lnTo>
                  <a:lnTo>
                    <a:pt x="9" y="1009"/>
                  </a:lnTo>
                  <a:lnTo>
                    <a:pt x="14" y="1013"/>
                  </a:lnTo>
                  <a:lnTo>
                    <a:pt x="14" y="1013"/>
                  </a:lnTo>
                  <a:lnTo>
                    <a:pt x="19" y="1015"/>
                  </a:lnTo>
                  <a:lnTo>
                    <a:pt x="23" y="1016"/>
                  </a:lnTo>
                  <a:lnTo>
                    <a:pt x="27" y="1017"/>
                  </a:lnTo>
                  <a:lnTo>
                    <a:pt x="31" y="1018"/>
                  </a:lnTo>
                  <a:lnTo>
                    <a:pt x="31" y="1018"/>
                  </a:lnTo>
                  <a:lnTo>
                    <a:pt x="40" y="1017"/>
                  </a:lnTo>
                  <a:lnTo>
                    <a:pt x="46" y="1014"/>
                  </a:lnTo>
                  <a:lnTo>
                    <a:pt x="53" y="1010"/>
                  </a:lnTo>
                  <a:lnTo>
                    <a:pt x="58" y="1003"/>
                  </a:lnTo>
                  <a:lnTo>
                    <a:pt x="198" y="792"/>
                  </a:lnTo>
                  <a:lnTo>
                    <a:pt x="198" y="792"/>
                  </a:lnTo>
                  <a:lnTo>
                    <a:pt x="210" y="794"/>
                  </a:lnTo>
                  <a:lnTo>
                    <a:pt x="222" y="795"/>
                  </a:lnTo>
                  <a:lnTo>
                    <a:pt x="222" y="795"/>
                  </a:lnTo>
                  <a:lnTo>
                    <a:pt x="232" y="795"/>
                  </a:lnTo>
                  <a:lnTo>
                    <a:pt x="242" y="793"/>
                  </a:lnTo>
                  <a:lnTo>
                    <a:pt x="250" y="791"/>
                  </a:lnTo>
                  <a:lnTo>
                    <a:pt x="259" y="788"/>
                  </a:lnTo>
                  <a:lnTo>
                    <a:pt x="267" y="785"/>
                  </a:lnTo>
                  <a:lnTo>
                    <a:pt x="275" y="780"/>
                  </a:lnTo>
                  <a:lnTo>
                    <a:pt x="282" y="775"/>
                  </a:lnTo>
                  <a:lnTo>
                    <a:pt x="289" y="769"/>
                  </a:lnTo>
                  <a:lnTo>
                    <a:pt x="294" y="762"/>
                  </a:lnTo>
                  <a:lnTo>
                    <a:pt x="301" y="756"/>
                  </a:lnTo>
                  <a:lnTo>
                    <a:pt x="305" y="748"/>
                  </a:lnTo>
                  <a:lnTo>
                    <a:pt x="309" y="740"/>
                  </a:lnTo>
                  <a:lnTo>
                    <a:pt x="313" y="731"/>
                  </a:lnTo>
                  <a:lnTo>
                    <a:pt x="315" y="722"/>
                  </a:lnTo>
                  <a:lnTo>
                    <a:pt x="317" y="714"/>
                  </a:lnTo>
                  <a:lnTo>
                    <a:pt x="318" y="704"/>
                  </a:lnTo>
                  <a:lnTo>
                    <a:pt x="497" y="599"/>
                  </a:lnTo>
                  <a:lnTo>
                    <a:pt x="497" y="599"/>
                  </a:lnTo>
                  <a:lnTo>
                    <a:pt x="505" y="608"/>
                  </a:lnTo>
                  <a:lnTo>
                    <a:pt x="512" y="614"/>
                  </a:lnTo>
                  <a:lnTo>
                    <a:pt x="521" y="620"/>
                  </a:lnTo>
                  <a:lnTo>
                    <a:pt x="530" y="626"/>
                  </a:lnTo>
                  <a:lnTo>
                    <a:pt x="540" y="630"/>
                  </a:lnTo>
                  <a:lnTo>
                    <a:pt x="551" y="633"/>
                  </a:lnTo>
                  <a:lnTo>
                    <a:pt x="561" y="635"/>
                  </a:lnTo>
                  <a:lnTo>
                    <a:pt x="572" y="637"/>
                  </a:lnTo>
                  <a:lnTo>
                    <a:pt x="572" y="637"/>
                  </a:lnTo>
                  <a:lnTo>
                    <a:pt x="582" y="635"/>
                  </a:lnTo>
                  <a:lnTo>
                    <a:pt x="591" y="634"/>
                  </a:lnTo>
                  <a:lnTo>
                    <a:pt x="601" y="632"/>
                  </a:lnTo>
                  <a:lnTo>
                    <a:pt x="610" y="629"/>
                  </a:lnTo>
                  <a:lnTo>
                    <a:pt x="618" y="625"/>
                  </a:lnTo>
                  <a:lnTo>
                    <a:pt x="626" y="620"/>
                  </a:lnTo>
                  <a:lnTo>
                    <a:pt x="633" y="615"/>
                  </a:lnTo>
                  <a:lnTo>
                    <a:pt x="640" y="609"/>
                  </a:lnTo>
                  <a:lnTo>
                    <a:pt x="646" y="602"/>
                  </a:lnTo>
                  <a:lnTo>
                    <a:pt x="652" y="595"/>
                  </a:lnTo>
                  <a:lnTo>
                    <a:pt x="656" y="586"/>
                  </a:lnTo>
                  <a:lnTo>
                    <a:pt x="660" y="579"/>
                  </a:lnTo>
                  <a:lnTo>
                    <a:pt x="663" y="569"/>
                  </a:lnTo>
                  <a:lnTo>
                    <a:pt x="666" y="560"/>
                  </a:lnTo>
                  <a:lnTo>
                    <a:pt x="668" y="551"/>
                  </a:lnTo>
                  <a:lnTo>
                    <a:pt x="668" y="541"/>
                  </a:lnTo>
                  <a:lnTo>
                    <a:pt x="668" y="541"/>
                  </a:lnTo>
                  <a:lnTo>
                    <a:pt x="668" y="534"/>
                  </a:lnTo>
                  <a:lnTo>
                    <a:pt x="667" y="526"/>
                  </a:lnTo>
                  <a:lnTo>
                    <a:pt x="663" y="512"/>
                  </a:lnTo>
                  <a:lnTo>
                    <a:pt x="777" y="367"/>
                  </a:lnTo>
                  <a:lnTo>
                    <a:pt x="777" y="367"/>
                  </a:lnTo>
                  <a:lnTo>
                    <a:pt x="788" y="374"/>
                  </a:lnTo>
                  <a:lnTo>
                    <a:pt x="801" y="378"/>
                  </a:lnTo>
                  <a:lnTo>
                    <a:pt x="814" y="381"/>
                  </a:lnTo>
                  <a:lnTo>
                    <a:pt x="826" y="382"/>
                  </a:lnTo>
                  <a:lnTo>
                    <a:pt x="826" y="382"/>
                  </a:lnTo>
                  <a:lnTo>
                    <a:pt x="837" y="381"/>
                  </a:lnTo>
                  <a:lnTo>
                    <a:pt x="846" y="380"/>
                  </a:lnTo>
                  <a:lnTo>
                    <a:pt x="855" y="378"/>
                  </a:lnTo>
                  <a:lnTo>
                    <a:pt x="864" y="375"/>
                  </a:lnTo>
                  <a:lnTo>
                    <a:pt x="873" y="370"/>
                  </a:lnTo>
                  <a:lnTo>
                    <a:pt x="880" y="366"/>
                  </a:lnTo>
                  <a:lnTo>
                    <a:pt x="888" y="360"/>
                  </a:lnTo>
                  <a:lnTo>
                    <a:pt x="894" y="354"/>
                  </a:lnTo>
                  <a:lnTo>
                    <a:pt x="900" y="347"/>
                  </a:lnTo>
                  <a:lnTo>
                    <a:pt x="906" y="340"/>
                  </a:lnTo>
                  <a:lnTo>
                    <a:pt x="911" y="332"/>
                  </a:lnTo>
                  <a:lnTo>
                    <a:pt x="914" y="323"/>
                  </a:lnTo>
                  <a:lnTo>
                    <a:pt x="918" y="315"/>
                  </a:lnTo>
                  <a:lnTo>
                    <a:pt x="921" y="306"/>
                  </a:lnTo>
                  <a:lnTo>
                    <a:pt x="922" y="296"/>
                  </a:lnTo>
                  <a:lnTo>
                    <a:pt x="922" y="287"/>
                  </a:lnTo>
                  <a:lnTo>
                    <a:pt x="922" y="287"/>
                  </a:lnTo>
                  <a:lnTo>
                    <a:pt x="922" y="277"/>
                  </a:lnTo>
                  <a:lnTo>
                    <a:pt x="921" y="269"/>
                  </a:lnTo>
                  <a:lnTo>
                    <a:pt x="919" y="260"/>
                  </a:lnTo>
                  <a:lnTo>
                    <a:pt x="916" y="252"/>
                  </a:lnTo>
                  <a:lnTo>
                    <a:pt x="912" y="244"/>
                  </a:lnTo>
                  <a:lnTo>
                    <a:pt x="908" y="237"/>
                  </a:lnTo>
                  <a:lnTo>
                    <a:pt x="903" y="230"/>
                  </a:lnTo>
                  <a:lnTo>
                    <a:pt x="897" y="223"/>
                  </a:lnTo>
                  <a:lnTo>
                    <a:pt x="1012" y="50"/>
                  </a:lnTo>
                  <a:close/>
                  <a:moveTo>
                    <a:pt x="222" y="732"/>
                  </a:moveTo>
                  <a:lnTo>
                    <a:pt x="222" y="732"/>
                  </a:lnTo>
                  <a:lnTo>
                    <a:pt x="216" y="731"/>
                  </a:lnTo>
                  <a:lnTo>
                    <a:pt x="211" y="730"/>
                  </a:lnTo>
                  <a:lnTo>
                    <a:pt x="205" y="727"/>
                  </a:lnTo>
                  <a:lnTo>
                    <a:pt x="200" y="722"/>
                  </a:lnTo>
                  <a:lnTo>
                    <a:pt x="197" y="718"/>
                  </a:lnTo>
                  <a:lnTo>
                    <a:pt x="193" y="713"/>
                  </a:lnTo>
                  <a:lnTo>
                    <a:pt x="191" y="706"/>
                  </a:lnTo>
                  <a:lnTo>
                    <a:pt x="191" y="700"/>
                  </a:lnTo>
                  <a:lnTo>
                    <a:pt x="191" y="700"/>
                  </a:lnTo>
                  <a:lnTo>
                    <a:pt x="191" y="693"/>
                  </a:lnTo>
                  <a:lnTo>
                    <a:pt x="193" y="688"/>
                  </a:lnTo>
                  <a:lnTo>
                    <a:pt x="197" y="683"/>
                  </a:lnTo>
                  <a:lnTo>
                    <a:pt x="200" y="677"/>
                  </a:lnTo>
                  <a:lnTo>
                    <a:pt x="205" y="674"/>
                  </a:lnTo>
                  <a:lnTo>
                    <a:pt x="211" y="671"/>
                  </a:lnTo>
                  <a:lnTo>
                    <a:pt x="216" y="669"/>
                  </a:lnTo>
                  <a:lnTo>
                    <a:pt x="222" y="669"/>
                  </a:lnTo>
                  <a:lnTo>
                    <a:pt x="222" y="669"/>
                  </a:lnTo>
                  <a:lnTo>
                    <a:pt x="229" y="669"/>
                  </a:lnTo>
                  <a:lnTo>
                    <a:pt x="235" y="671"/>
                  </a:lnTo>
                  <a:lnTo>
                    <a:pt x="241" y="674"/>
                  </a:lnTo>
                  <a:lnTo>
                    <a:pt x="245" y="677"/>
                  </a:lnTo>
                  <a:lnTo>
                    <a:pt x="249" y="683"/>
                  </a:lnTo>
                  <a:lnTo>
                    <a:pt x="252" y="688"/>
                  </a:lnTo>
                  <a:lnTo>
                    <a:pt x="253" y="693"/>
                  </a:lnTo>
                  <a:lnTo>
                    <a:pt x="255" y="700"/>
                  </a:lnTo>
                  <a:lnTo>
                    <a:pt x="255" y="700"/>
                  </a:lnTo>
                  <a:lnTo>
                    <a:pt x="253" y="706"/>
                  </a:lnTo>
                  <a:lnTo>
                    <a:pt x="252" y="713"/>
                  </a:lnTo>
                  <a:lnTo>
                    <a:pt x="249" y="718"/>
                  </a:lnTo>
                  <a:lnTo>
                    <a:pt x="245" y="722"/>
                  </a:lnTo>
                  <a:lnTo>
                    <a:pt x="241" y="727"/>
                  </a:lnTo>
                  <a:lnTo>
                    <a:pt x="235" y="730"/>
                  </a:lnTo>
                  <a:lnTo>
                    <a:pt x="229" y="731"/>
                  </a:lnTo>
                  <a:lnTo>
                    <a:pt x="222" y="732"/>
                  </a:lnTo>
                  <a:lnTo>
                    <a:pt x="222" y="732"/>
                  </a:lnTo>
                  <a:close/>
                  <a:moveTo>
                    <a:pt x="572" y="573"/>
                  </a:moveTo>
                  <a:lnTo>
                    <a:pt x="572" y="573"/>
                  </a:lnTo>
                  <a:lnTo>
                    <a:pt x="566" y="572"/>
                  </a:lnTo>
                  <a:lnTo>
                    <a:pt x="560" y="570"/>
                  </a:lnTo>
                  <a:lnTo>
                    <a:pt x="555" y="568"/>
                  </a:lnTo>
                  <a:lnTo>
                    <a:pt x="550" y="564"/>
                  </a:lnTo>
                  <a:lnTo>
                    <a:pt x="546" y="559"/>
                  </a:lnTo>
                  <a:lnTo>
                    <a:pt x="543" y="554"/>
                  </a:lnTo>
                  <a:lnTo>
                    <a:pt x="541" y="547"/>
                  </a:lnTo>
                  <a:lnTo>
                    <a:pt x="541" y="541"/>
                  </a:lnTo>
                  <a:lnTo>
                    <a:pt x="541" y="541"/>
                  </a:lnTo>
                  <a:lnTo>
                    <a:pt x="541" y="535"/>
                  </a:lnTo>
                  <a:lnTo>
                    <a:pt x="543" y="528"/>
                  </a:lnTo>
                  <a:lnTo>
                    <a:pt x="546" y="523"/>
                  </a:lnTo>
                  <a:lnTo>
                    <a:pt x="550" y="519"/>
                  </a:lnTo>
                  <a:lnTo>
                    <a:pt x="555" y="514"/>
                  </a:lnTo>
                  <a:lnTo>
                    <a:pt x="560" y="512"/>
                  </a:lnTo>
                  <a:lnTo>
                    <a:pt x="566" y="510"/>
                  </a:lnTo>
                  <a:lnTo>
                    <a:pt x="572" y="509"/>
                  </a:lnTo>
                  <a:lnTo>
                    <a:pt x="572" y="509"/>
                  </a:lnTo>
                  <a:lnTo>
                    <a:pt x="579" y="510"/>
                  </a:lnTo>
                  <a:lnTo>
                    <a:pt x="585" y="512"/>
                  </a:lnTo>
                  <a:lnTo>
                    <a:pt x="590" y="514"/>
                  </a:lnTo>
                  <a:lnTo>
                    <a:pt x="595" y="519"/>
                  </a:lnTo>
                  <a:lnTo>
                    <a:pt x="599" y="523"/>
                  </a:lnTo>
                  <a:lnTo>
                    <a:pt x="602" y="528"/>
                  </a:lnTo>
                  <a:lnTo>
                    <a:pt x="603" y="535"/>
                  </a:lnTo>
                  <a:lnTo>
                    <a:pt x="604" y="541"/>
                  </a:lnTo>
                  <a:lnTo>
                    <a:pt x="604" y="541"/>
                  </a:lnTo>
                  <a:lnTo>
                    <a:pt x="603" y="547"/>
                  </a:lnTo>
                  <a:lnTo>
                    <a:pt x="602" y="554"/>
                  </a:lnTo>
                  <a:lnTo>
                    <a:pt x="599" y="559"/>
                  </a:lnTo>
                  <a:lnTo>
                    <a:pt x="595" y="564"/>
                  </a:lnTo>
                  <a:lnTo>
                    <a:pt x="590" y="568"/>
                  </a:lnTo>
                  <a:lnTo>
                    <a:pt x="585" y="570"/>
                  </a:lnTo>
                  <a:lnTo>
                    <a:pt x="579" y="572"/>
                  </a:lnTo>
                  <a:lnTo>
                    <a:pt x="572" y="573"/>
                  </a:lnTo>
                  <a:lnTo>
                    <a:pt x="572" y="573"/>
                  </a:lnTo>
                  <a:close/>
                  <a:moveTo>
                    <a:pt x="826" y="318"/>
                  </a:moveTo>
                  <a:lnTo>
                    <a:pt x="826" y="318"/>
                  </a:lnTo>
                  <a:lnTo>
                    <a:pt x="820" y="318"/>
                  </a:lnTo>
                  <a:lnTo>
                    <a:pt x="815" y="316"/>
                  </a:lnTo>
                  <a:lnTo>
                    <a:pt x="809" y="313"/>
                  </a:lnTo>
                  <a:lnTo>
                    <a:pt x="804" y="309"/>
                  </a:lnTo>
                  <a:lnTo>
                    <a:pt x="801" y="304"/>
                  </a:lnTo>
                  <a:lnTo>
                    <a:pt x="797" y="299"/>
                  </a:lnTo>
                  <a:lnTo>
                    <a:pt x="795" y="293"/>
                  </a:lnTo>
                  <a:lnTo>
                    <a:pt x="795" y="287"/>
                  </a:lnTo>
                  <a:lnTo>
                    <a:pt x="795" y="287"/>
                  </a:lnTo>
                  <a:lnTo>
                    <a:pt x="795" y="280"/>
                  </a:lnTo>
                  <a:lnTo>
                    <a:pt x="797" y="274"/>
                  </a:lnTo>
                  <a:lnTo>
                    <a:pt x="801" y="269"/>
                  </a:lnTo>
                  <a:lnTo>
                    <a:pt x="804" y="264"/>
                  </a:lnTo>
                  <a:lnTo>
                    <a:pt x="809" y="260"/>
                  </a:lnTo>
                  <a:lnTo>
                    <a:pt x="815" y="258"/>
                  </a:lnTo>
                  <a:lnTo>
                    <a:pt x="820" y="256"/>
                  </a:lnTo>
                  <a:lnTo>
                    <a:pt x="826" y="255"/>
                  </a:lnTo>
                  <a:lnTo>
                    <a:pt x="826" y="255"/>
                  </a:lnTo>
                  <a:lnTo>
                    <a:pt x="833" y="256"/>
                  </a:lnTo>
                  <a:lnTo>
                    <a:pt x="839" y="258"/>
                  </a:lnTo>
                  <a:lnTo>
                    <a:pt x="845" y="260"/>
                  </a:lnTo>
                  <a:lnTo>
                    <a:pt x="849" y="264"/>
                  </a:lnTo>
                  <a:lnTo>
                    <a:pt x="853" y="269"/>
                  </a:lnTo>
                  <a:lnTo>
                    <a:pt x="856" y="274"/>
                  </a:lnTo>
                  <a:lnTo>
                    <a:pt x="858" y="280"/>
                  </a:lnTo>
                  <a:lnTo>
                    <a:pt x="859" y="287"/>
                  </a:lnTo>
                  <a:lnTo>
                    <a:pt x="859" y="287"/>
                  </a:lnTo>
                  <a:lnTo>
                    <a:pt x="858" y="293"/>
                  </a:lnTo>
                  <a:lnTo>
                    <a:pt x="856" y="299"/>
                  </a:lnTo>
                  <a:lnTo>
                    <a:pt x="853" y="304"/>
                  </a:lnTo>
                  <a:lnTo>
                    <a:pt x="849" y="309"/>
                  </a:lnTo>
                  <a:lnTo>
                    <a:pt x="845" y="313"/>
                  </a:lnTo>
                  <a:lnTo>
                    <a:pt x="839" y="316"/>
                  </a:lnTo>
                  <a:lnTo>
                    <a:pt x="833" y="318"/>
                  </a:lnTo>
                  <a:lnTo>
                    <a:pt x="826" y="318"/>
                  </a:lnTo>
                  <a:lnTo>
                    <a:pt x="826" y="318"/>
                  </a:lnTo>
                  <a:close/>
                  <a:moveTo>
                    <a:pt x="191" y="954"/>
                  </a:moveTo>
                  <a:lnTo>
                    <a:pt x="191" y="954"/>
                  </a:lnTo>
                  <a:lnTo>
                    <a:pt x="185" y="955"/>
                  </a:lnTo>
                  <a:lnTo>
                    <a:pt x="178" y="957"/>
                  </a:lnTo>
                  <a:lnTo>
                    <a:pt x="173" y="959"/>
                  </a:lnTo>
                  <a:lnTo>
                    <a:pt x="169" y="964"/>
                  </a:lnTo>
                  <a:lnTo>
                    <a:pt x="164" y="968"/>
                  </a:lnTo>
                  <a:lnTo>
                    <a:pt x="161" y="973"/>
                  </a:lnTo>
                  <a:lnTo>
                    <a:pt x="160" y="980"/>
                  </a:lnTo>
                  <a:lnTo>
                    <a:pt x="159" y="986"/>
                  </a:lnTo>
                  <a:lnTo>
                    <a:pt x="159" y="986"/>
                  </a:lnTo>
                  <a:lnTo>
                    <a:pt x="160" y="993"/>
                  </a:lnTo>
                  <a:lnTo>
                    <a:pt x="161" y="999"/>
                  </a:lnTo>
                  <a:lnTo>
                    <a:pt x="164" y="1005"/>
                  </a:lnTo>
                  <a:lnTo>
                    <a:pt x="169" y="1009"/>
                  </a:lnTo>
                  <a:lnTo>
                    <a:pt x="173" y="1013"/>
                  </a:lnTo>
                  <a:lnTo>
                    <a:pt x="178" y="1015"/>
                  </a:lnTo>
                  <a:lnTo>
                    <a:pt x="185" y="1017"/>
                  </a:lnTo>
                  <a:lnTo>
                    <a:pt x="191" y="1018"/>
                  </a:lnTo>
                  <a:lnTo>
                    <a:pt x="191" y="1018"/>
                  </a:lnTo>
                  <a:lnTo>
                    <a:pt x="198" y="1017"/>
                  </a:lnTo>
                  <a:lnTo>
                    <a:pt x="203" y="1015"/>
                  </a:lnTo>
                  <a:lnTo>
                    <a:pt x="208" y="1013"/>
                  </a:lnTo>
                  <a:lnTo>
                    <a:pt x="214" y="1009"/>
                  </a:lnTo>
                  <a:lnTo>
                    <a:pt x="217" y="1005"/>
                  </a:lnTo>
                  <a:lnTo>
                    <a:pt x="220" y="999"/>
                  </a:lnTo>
                  <a:lnTo>
                    <a:pt x="222" y="993"/>
                  </a:lnTo>
                  <a:lnTo>
                    <a:pt x="222" y="986"/>
                  </a:lnTo>
                  <a:lnTo>
                    <a:pt x="222" y="986"/>
                  </a:lnTo>
                  <a:lnTo>
                    <a:pt x="222" y="980"/>
                  </a:lnTo>
                  <a:lnTo>
                    <a:pt x="220" y="973"/>
                  </a:lnTo>
                  <a:lnTo>
                    <a:pt x="217" y="968"/>
                  </a:lnTo>
                  <a:lnTo>
                    <a:pt x="214" y="964"/>
                  </a:lnTo>
                  <a:lnTo>
                    <a:pt x="208" y="959"/>
                  </a:lnTo>
                  <a:lnTo>
                    <a:pt x="203" y="957"/>
                  </a:lnTo>
                  <a:lnTo>
                    <a:pt x="198" y="955"/>
                  </a:lnTo>
                  <a:lnTo>
                    <a:pt x="191" y="954"/>
                  </a:lnTo>
                  <a:lnTo>
                    <a:pt x="191" y="954"/>
                  </a:lnTo>
                  <a:close/>
                  <a:moveTo>
                    <a:pt x="350" y="954"/>
                  </a:moveTo>
                  <a:lnTo>
                    <a:pt x="350" y="954"/>
                  </a:lnTo>
                  <a:lnTo>
                    <a:pt x="344" y="955"/>
                  </a:lnTo>
                  <a:lnTo>
                    <a:pt x="337" y="957"/>
                  </a:lnTo>
                  <a:lnTo>
                    <a:pt x="332" y="959"/>
                  </a:lnTo>
                  <a:lnTo>
                    <a:pt x="328" y="964"/>
                  </a:lnTo>
                  <a:lnTo>
                    <a:pt x="323" y="968"/>
                  </a:lnTo>
                  <a:lnTo>
                    <a:pt x="321" y="973"/>
                  </a:lnTo>
                  <a:lnTo>
                    <a:pt x="319" y="980"/>
                  </a:lnTo>
                  <a:lnTo>
                    <a:pt x="318" y="986"/>
                  </a:lnTo>
                  <a:lnTo>
                    <a:pt x="318" y="986"/>
                  </a:lnTo>
                  <a:lnTo>
                    <a:pt x="319" y="993"/>
                  </a:lnTo>
                  <a:lnTo>
                    <a:pt x="321" y="999"/>
                  </a:lnTo>
                  <a:lnTo>
                    <a:pt x="323" y="1005"/>
                  </a:lnTo>
                  <a:lnTo>
                    <a:pt x="328" y="1009"/>
                  </a:lnTo>
                  <a:lnTo>
                    <a:pt x="332" y="1013"/>
                  </a:lnTo>
                  <a:lnTo>
                    <a:pt x="337" y="1015"/>
                  </a:lnTo>
                  <a:lnTo>
                    <a:pt x="344" y="1017"/>
                  </a:lnTo>
                  <a:lnTo>
                    <a:pt x="350" y="1018"/>
                  </a:lnTo>
                  <a:lnTo>
                    <a:pt x="350" y="1018"/>
                  </a:lnTo>
                  <a:lnTo>
                    <a:pt x="356" y="1017"/>
                  </a:lnTo>
                  <a:lnTo>
                    <a:pt x="362" y="1015"/>
                  </a:lnTo>
                  <a:lnTo>
                    <a:pt x="367" y="1013"/>
                  </a:lnTo>
                  <a:lnTo>
                    <a:pt x="373" y="1009"/>
                  </a:lnTo>
                  <a:lnTo>
                    <a:pt x="376" y="1005"/>
                  </a:lnTo>
                  <a:lnTo>
                    <a:pt x="379" y="999"/>
                  </a:lnTo>
                  <a:lnTo>
                    <a:pt x="381" y="993"/>
                  </a:lnTo>
                  <a:lnTo>
                    <a:pt x="381" y="986"/>
                  </a:lnTo>
                  <a:lnTo>
                    <a:pt x="381" y="986"/>
                  </a:lnTo>
                  <a:lnTo>
                    <a:pt x="381" y="980"/>
                  </a:lnTo>
                  <a:lnTo>
                    <a:pt x="379" y="973"/>
                  </a:lnTo>
                  <a:lnTo>
                    <a:pt x="376" y="968"/>
                  </a:lnTo>
                  <a:lnTo>
                    <a:pt x="373" y="964"/>
                  </a:lnTo>
                  <a:lnTo>
                    <a:pt x="367" y="959"/>
                  </a:lnTo>
                  <a:lnTo>
                    <a:pt x="362" y="957"/>
                  </a:lnTo>
                  <a:lnTo>
                    <a:pt x="356" y="955"/>
                  </a:lnTo>
                  <a:lnTo>
                    <a:pt x="350" y="954"/>
                  </a:lnTo>
                  <a:lnTo>
                    <a:pt x="350" y="954"/>
                  </a:lnTo>
                  <a:close/>
                  <a:moveTo>
                    <a:pt x="509" y="954"/>
                  </a:moveTo>
                  <a:lnTo>
                    <a:pt x="509" y="954"/>
                  </a:lnTo>
                  <a:lnTo>
                    <a:pt x="502" y="955"/>
                  </a:lnTo>
                  <a:lnTo>
                    <a:pt x="496" y="957"/>
                  </a:lnTo>
                  <a:lnTo>
                    <a:pt x="491" y="959"/>
                  </a:lnTo>
                  <a:lnTo>
                    <a:pt x="486" y="964"/>
                  </a:lnTo>
                  <a:lnTo>
                    <a:pt x="482" y="968"/>
                  </a:lnTo>
                  <a:lnTo>
                    <a:pt x="480" y="973"/>
                  </a:lnTo>
                  <a:lnTo>
                    <a:pt x="478" y="980"/>
                  </a:lnTo>
                  <a:lnTo>
                    <a:pt x="477" y="986"/>
                  </a:lnTo>
                  <a:lnTo>
                    <a:pt x="477" y="986"/>
                  </a:lnTo>
                  <a:lnTo>
                    <a:pt x="478" y="993"/>
                  </a:lnTo>
                  <a:lnTo>
                    <a:pt x="480" y="999"/>
                  </a:lnTo>
                  <a:lnTo>
                    <a:pt x="482" y="1005"/>
                  </a:lnTo>
                  <a:lnTo>
                    <a:pt x="486" y="1009"/>
                  </a:lnTo>
                  <a:lnTo>
                    <a:pt x="491" y="1013"/>
                  </a:lnTo>
                  <a:lnTo>
                    <a:pt x="496" y="1015"/>
                  </a:lnTo>
                  <a:lnTo>
                    <a:pt x="502" y="1017"/>
                  </a:lnTo>
                  <a:lnTo>
                    <a:pt x="509" y="1018"/>
                  </a:lnTo>
                  <a:lnTo>
                    <a:pt x="509" y="1018"/>
                  </a:lnTo>
                  <a:lnTo>
                    <a:pt x="515" y="1017"/>
                  </a:lnTo>
                  <a:lnTo>
                    <a:pt x="522" y="1015"/>
                  </a:lnTo>
                  <a:lnTo>
                    <a:pt x="527" y="1013"/>
                  </a:lnTo>
                  <a:lnTo>
                    <a:pt x="531" y="1009"/>
                  </a:lnTo>
                  <a:lnTo>
                    <a:pt x="536" y="1005"/>
                  </a:lnTo>
                  <a:lnTo>
                    <a:pt x="538" y="999"/>
                  </a:lnTo>
                  <a:lnTo>
                    <a:pt x="540" y="993"/>
                  </a:lnTo>
                  <a:lnTo>
                    <a:pt x="541" y="986"/>
                  </a:lnTo>
                  <a:lnTo>
                    <a:pt x="541" y="986"/>
                  </a:lnTo>
                  <a:lnTo>
                    <a:pt x="540" y="980"/>
                  </a:lnTo>
                  <a:lnTo>
                    <a:pt x="538" y="973"/>
                  </a:lnTo>
                  <a:lnTo>
                    <a:pt x="536" y="968"/>
                  </a:lnTo>
                  <a:lnTo>
                    <a:pt x="531" y="964"/>
                  </a:lnTo>
                  <a:lnTo>
                    <a:pt x="527" y="959"/>
                  </a:lnTo>
                  <a:lnTo>
                    <a:pt x="522" y="957"/>
                  </a:lnTo>
                  <a:lnTo>
                    <a:pt x="515" y="955"/>
                  </a:lnTo>
                  <a:lnTo>
                    <a:pt x="509" y="954"/>
                  </a:lnTo>
                  <a:lnTo>
                    <a:pt x="509" y="954"/>
                  </a:lnTo>
                  <a:close/>
                  <a:moveTo>
                    <a:pt x="668" y="954"/>
                  </a:moveTo>
                  <a:lnTo>
                    <a:pt x="668" y="954"/>
                  </a:lnTo>
                  <a:lnTo>
                    <a:pt x="661" y="955"/>
                  </a:lnTo>
                  <a:lnTo>
                    <a:pt x="656" y="957"/>
                  </a:lnTo>
                  <a:lnTo>
                    <a:pt x="650" y="959"/>
                  </a:lnTo>
                  <a:lnTo>
                    <a:pt x="645" y="964"/>
                  </a:lnTo>
                  <a:lnTo>
                    <a:pt x="642" y="968"/>
                  </a:lnTo>
                  <a:lnTo>
                    <a:pt x="639" y="973"/>
                  </a:lnTo>
                  <a:lnTo>
                    <a:pt x="637" y="980"/>
                  </a:lnTo>
                  <a:lnTo>
                    <a:pt x="637" y="986"/>
                  </a:lnTo>
                  <a:lnTo>
                    <a:pt x="637" y="986"/>
                  </a:lnTo>
                  <a:lnTo>
                    <a:pt x="637" y="993"/>
                  </a:lnTo>
                  <a:lnTo>
                    <a:pt x="639" y="999"/>
                  </a:lnTo>
                  <a:lnTo>
                    <a:pt x="642" y="1005"/>
                  </a:lnTo>
                  <a:lnTo>
                    <a:pt x="645" y="1009"/>
                  </a:lnTo>
                  <a:lnTo>
                    <a:pt x="650" y="1013"/>
                  </a:lnTo>
                  <a:lnTo>
                    <a:pt x="656" y="1015"/>
                  </a:lnTo>
                  <a:lnTo>
                    <a:pt x="661" y="1017"/>
                  </a:lnTo>
                  <a:lnTo>
                    <a:pt x="668" y="1018"/>
                  </a:lnTo>
                  <a:lnTo>
                    <a:pt x="668" y="1018"/>
                  </a:lnTo>
                  <a:lnTo>
                    <a:pt x="674" y="1017"/>
                  </a:lnTo>
                  <a:lnTo>
                    <a:pt x="681" y="1015"/>
                  </a:lnTo>
                  <a:lnTo>
                    <a:pt x="686" y="1013"/>
                  </a:lnTo>
                  <a:lnTo>
                    <a:pt x="690" y="1009"/>
                  </a:lnTo>
                  <a:lnTo>
                    <a:pt x="694" y="1005"/>
                  </a:lnTo>
                  <a:lnTo>
                    <a:pt x="698" y="999"/>
                  </a:lnTo>
                  <a:lnTo>
                    <a:pt x="699" y="993"/>
                  </a:lnTo>
                  <a:lnTo>
                    <a:pt x="700" y="986"/>
                  </a:lnTo>
                  <a:lnTo>
                    <a:pt x="700" y="986"/>
                  </a:lnTo>
                  <a:lnTo>
                    <a:pt x="699" y="980"/>
                  </a:lnTo>
                  <a:lnTo>
                    <a:pt x="698" y="973"/>
                  </a:lnTo>
                  <a:lnTo>
                    <a:pt x="694" y="968"/>
                  </a:lnTo>
                  <a:lnTo>
                    <a:pt x="690" y="964"/>
                  </a:lnTo>
                  <a:lnTo>
                    <a:pt x="686" y="959"/>
                  </a:lnTo>
                  <a:lnTo>
                    <a:pt x="681" y="957"/>
                  </a:lnTo>
                  <a:lnTo>
                    <a:pt x="674" y="955"/>
                  </a:lnTo>
                  <a:lnTo>
                    <a:pt x="668" y="954"/>
                  </a:lnTo>
                  <a:lnTo>
                    <a:pt x="668" y="954"/>
                  </a:lnTo>
                  <a:close/>
                  <a:moveTo>
                    <a:pt x="826" y="954"/>
                  </a:moveTo>
                  <a:lnTo>
                    <a:pt x="826" y="954"/>
                  </a:lnTo>
                  <a:lnTo>
                    <a:pt x="820" y="955"/>
                  </a:lnTo>
                  <a:lnTo>
                    <a:pt x="815" y="957"/>
                  </a:lnTo>
                  <a:lnTo>
                    <a:pt x="809" y="959"/>
                  </a:lnTo>
                  <a:lnTo>
                    <a:pt x="804" y="964"/>
                  </a:lnTo>
                  <a:lnTo>
                    <a:pt x="801" y="968"/>
                  </a:lnTo>
                  <a:lnTo>
                    <a:pt x="797" y="973"/>
                  </a:lnTo>
                  <a:lnTo>
                    <a:pt x="795" y="980"/>
                  </a:lnTo>
                  <a:lnTo>
                    <a:pt x="795" y="986"/>
                  </a:lnTo>
                  <a:lnTo>
                    <a:pt x="795" y="986"/>
                  </a:lnTo>
                  <a:lnTo>
                    <a:pt x="795" y="993"/>
                  </a:lnTo>
                  <a:lnTo>
                    <a:pt x="797" y="999"/>
                  </a:lnTo>
                  <a:lnTo>
                    <a:pt x="801" y="1005"/>
                  </a:lnTo>
                  <a:lnTo>
                    <a:pt x="804" y="1009"/>
                  </a:lnTo>
                  <a:lnTo>
                    <a:pt x="809" y="1013"/>
                  </a:lnTo>
                  <a:lnTo>
                    <a:pt x="815" y="1015"/>
                  </a:lnTo>
                  <a:lnTo>
                    <a:pt x="820" y="1017"/>
                  </a:lnTo>
                  <a:lnTo>
                    <a:pt x="826" y="1018"/>
                  </a:lnTo>
                  <a:lnTo>
                    <a:pt x="826" y="1018"/>
                  </a:lnTo>
                  <a:lnTo>
                    <a:pt x="833" y="1017"/>
                  </a:lnTo>
                  <a:lnTo>
                    <a:pt x="839" y="1015"/>
                  </a:lnTo>
                  <a:lnTo>
                    <a:pt x="845" y="1013"/>
                  </a:lnTo>
                  <a:lnTo>
                    <a:pt x="849" y="1009"/>
                  </a:lnTo>
                  <a:lnTo>
                    <a:pt x="853" y="1005"/>
                  </a:lnTo>
                  <a:lnTo>
                    <a:pt x="856" y="999"/>
                  </a:lnTo>
                  <a:lnTo>
                    <a:pt x="858" y="993"/>
                  </a:lnTo>
                  <a:lnTo>
                    <a:pt x="859" y="986"/>
                  </a:lnTo>
                  <a:lnTo>
                    <a:pt x="859" y="986"/>
                  </a:lnTo>
                  <a:lnTo>
                    <a:pt x="858" y="980"/>
                  </a:lnTo>
                  <a:lnTo>
                    <a:pt x="856" y="973"/>
                  </a:lnTo>
                  <a:lnTo>
                    <a:pt x="853" y="968"/>
                  </a:lnTo>
                  <a:lnTo>
                    <a:pt x="849" y="964"/>
                  </a:lnTo>
                  <a:lnTo>
                    <a:pt x="845" y="959"/>
                  </a:lnTo>
                  <a:lnTo>
                    <a:pt x="839" y="957"/>
                  </a:lnTo>
                  <a:lnTo>
                    <a:pt x="833" y="955"/>
                  </a:lnTo>
                  <a:lnTo>
                    <a:pt x="826" y="954"/>
                  </a:lnTo>
                  <a:lnTo>
                    <a:pt x="826" y="954"/>
                  </a:lnTo>
                  <a:close/>
                  <a:moveTo>
                    <a:pt x="986" y="954"/>
                  </a:moveTo>
                  <a:lnTo>
                    <a:pt x="986" y="954"/>
                  </a:lnTo>
                  <a:lnTo>
                    <a:pt x="980" y="955"/>
                  </a:lnTo>
                  <a:lnTo>
                    <a:pt x="973" y="957"/>
                  </a:lnTo>
                  <a:lnTo>
                    <a:pt x="968" y="959"/>
                  </a:lnTo>
                  <a:lnTo>
                    <a:pt x="964" y="964"/>
                  </a:lnTo>
                  <a:lnTo>
                    <a:pt x="959" y="968"/>
                  </a:lnTo>
                  <a:lnTo>
                    <a:pt x="956" y="973"/>
                  </a:lnTo>
                  <a:lnTo>
                    <a:pt x="955" y="980"/>
                  </a:lnTo>
                  <a:lnTo>
                    <a:pt x="954" y="986"/>
                  </a:lnTo>
                  <a:lnTo>
                    <a:pt x="954" y="986"/>
                  </a:lnTo>
                  <a:lnTo>
                    <a:pt x="955" y="993"/>
                  </a:lnTo>
                  <a:lnTo>
                    <a:pt x="956" y="999"/>
                  </a:lnTo>
                  <a:lnTo>
                    <a:pt x="959" y="1005"/>
                  </a:lnTo>
                  <a:lnTo>
                    <a:pt x="964" y="1009"/>
                  </a:lnTo>
                  <a:lnTo>
                    <a:pt x="968" y="1013"/>
                  </a:lnTo>
                  <a:lnTo>
                    <a:pt x="973" y="1015"/>
                  </a:lnTo>
                  <a:lnTo>
                    <a:pt x="980" y="1017"/>
                  </a:lnTo>
                  <a:lnTo>
                    <a:pt x="986" y="1018"/>
                  </a:lnTo>
                  <a:lnTo>
                    <a:pt x="986" y="1018"/>
                  </a:lnTo>
                  <a:lnTo>
                    <a:pt x="993" y="1017"/>
                  </a:lnTo>
                  <a:lnTo>
                    <a:pt x="998" y="1015"/>
                  </a:lnTo>
                  <a:lnTo>
                    <a:pt x="1003" y="1013"/>
                  </a:lnTo>
                  <a:lnTo>
                    <a:pt x="1009" y="1009"/>
                  </a:lnTo>
                  <a:lnTo>
                    <a:pt x="1012" y="1005"/>
                  </a:lnTo>
                  <a:lnTo>
                    <a:pt x="1015" y="999"/>
                  </a:lnTo>
                  <a:lnTo>
                    <a:pt x="1017" y="993"/>
                  </a:lnTo>
                  <a:lnTo>
                    <a:pt x="1017" y="986"/>
                  </a:lnTo>
                  <a:lnTo>
                    <a:pt x="1017" y="986"/>
                  </a:lnTo>
                  <a:lnTo>
                    <a:pt x="1017" y="980"/>
                  </a:lnTo>
                  <a:lnTo>
                    <a:pt x="1015" y="973"/>
                  </a:lnTo>
                  <a:lnTo>
                    <a:pt x="1012" y="968"/>
                  </a:lnTo>
                  <a:lnTo>
                    <a:pt x="1009" y="964"/>
                  </a:lnTo>
                  <a:lnTo>
                    <a:pt x="1003" y="959"/>
                  </a:lnTo>
                  <a:lnTo>
                    <a:pt x="998" y="957"/>
                  </a:lnTo>
                  <a:lnTo>
                    <a:pt x="993" y="955"/>
                  </a:lnTo>
                  <a:lnTo>
                    <a:pt x="986" y="954"/>
                  </a:lnTo>
                  <a:lnTo>
                    <a:pt x="986" y="954"/>
                  </a:lnTo>
                  <a:close/>
                  <a:moveTo>
                    <a:pt x="31" y="859"/>
                  </a:moveTo>
                  <a:lnTo>
                    <a:pt x="31" y="859"/>
                  </a:lnTo>
                  <a:lnTo>
                    <a:pt x="38" y="859"/>
                  </a:lnTo>
                  <a:lnTo>
                    <a:pt x="44" y="856"/>
                  </a:lnTo>
                  <a:lnTo>
                    <a:pt x="50" y="853"/>
                  </a:lnTo>
                  <a:lnTo>
                    <a:pt x="54" y="850"/>
                  </a:lnTo>
                  <a:lnTo>
                    <a:pt x="58" y="845"/>
                  </a:lnTo>
                  <a:lnTo>
                    <a:pt x="61" y="839"/>
                  </a:lnTo>
                  <a:lnTo>
                    <a:pt x="63" y="834"/>
                  </a:lnTo>
                  <a:lnTo>
                    <a:pt x="64" y="828"/>
                  </a:lnTo>
                  <a:lnTo>
                    <a:pt x="64" y="828"/>
                  </a:lnTo>
                  <a:lnTo>
                    <a:pt x="63" y="821"/>
                  </a:lnTo>
                  <a:lnTo>
                    <a:pt x="61" y="815"/>
                  </a:lnTo>
                  <a:lnTo>
                    <a:pt x="58" y="809"/>
                  </a:lnTo>
                  <a:lnTo>
                    <a:pt x="54" y="805"/>
                  </a:lnTo>
                  <a:lnTo>
                    <a:pt x="50" y="801"/>
                  </a:lnTo>
                  <a:lnTo>
                    <a:pt x="44" y="797"/>
                  </a:lnTo>
                  <a:lnTo>
                    <a:pt x="38" y="796"/>
                  </a:lnTo>
                  <a:lnTo>
                    <a:pt x="31" y="795"/>
                  </a:lnTo>
                  <a:lnTo>
                    <a:pt x="31" y="795"/>
                  </a:lnTo>
                  <a:lnTo>
                    <a:pt x="25" y="796"/>
                  </a:lnTo>
                  <a:lnTo>
                    <a:pt x="20" y="797"/>
                  </a:lnTo>
                  <a:lnTo>
                    <a:pt x="14" y="801"/>
                  </a:lnTo>
                  <a:lnTo>
                    <a:pt x="9" y="805"/>
                  </a:lnTo>
                  <a:lnTo>
                    <a:pt x="6" y="809"/>
                  </a:lnTo>
                  <a:lnTo>
                    <a:pt x="2" y="815"/>
                  </a:lnTo>
                  <a:lnTo>
                    <a:pt x="0" y="821"/>
                  </a:lnTo>
                  <a:lnTo>
                    <a:pt x="0" y="828"/>
                  </a:lnTo>
                  <a:lnTo>
                    <a:pt x="0" y="828"/>
                  </a:lnTo>
                  <a:lnTo>
                    <a:pt x="0" y="834"/>
                  </a:lnTo>
                  <a:lnTo>
                    <a:pt x="2" y="839"/>
                  </a:lnTo>
                  <a:lnTo>
                    <a:pt x="6" y="845"/>
                  </a:lnTo>
                  <a:lnTo>
                    <a:pt x="9" y="850"/>
                  </a:lnTo>
                  <a:lnTo>
                    <a:pt x="14" y="853"/>
                  </a:lnTo>
                  <a:lnTo>
                    <a:pt x="20" y="856"/>
                  </a:lnTo>
                  <a:lnTo>
                    <a:pt x="25" y="859"/>
                  </a:lnTo>
                  <a:lnTo>
                    <a:pt x="31" y="859"/>
                  </a:lnTo>
                  <a:lnTo>
                    <a:pt x="31" y="859"/>
                  </a:lnTo>
                  <a:close/>
                  <a:moveTo>
                    <a:pt x="31" y="700"/>
                  </a:moveTo>
                  <a:lnTo>
                    <a:pt x="31" y="700"/>
                  </a:lnTo>
                  <a:lnTo>
                    <a:pt x="38" y="700"/>
                  </a:lnTo>
                  <a:lnTo>
                    <a:pt x="44" y="698"/>
                  </a:lnTo>
                  <a:lnTo>
                    <a:pt x="50" y="694"/>
                  </a:lnTo>
                  <a:lnTo>
                    <a:pt x="54" y="691"/>
                  </a:lnTo>
                  <a:lnTo>
                    <a:pt x="58" y="686"/>
                  </a:lnTo>
                  <a:lnTo>
                    <a:pt x="61" y="681"/>
                  </a:lnTo>
                  <a:lnTo>
                    <a:pt x="63" y="675"/>
                  </a:lnTo>
                  <a:lnTo>
                    <a:pt x="64" y="669"/>
                  </a:lnTo>
                  <a:lnTo>
                    <a:pt x="64" y="669"/>
                  </a:lnTo>
                  <a:lnTo>
                    <a:pt x="63" y="662"/>
                  </a:lnTo>
                  <a:lnTo>
                    <a:pt x="61" y="656"/>
                  </a:lnTo>
                  <a:lnTo>
                    <a:pt x="58" y="650"/>
                  </a:lnTo>
                  <a:lnTo>
                    <a:pt x="54" y="646"/>
                  </a:lnTo>
                  <a:lnTo>
                    <a:pt x="50" y="642"/>
                  </a:lnTo>
                  <a:lnTo>
                    <a:pt x="44" y="639"/>
                  </a:lnTo>
                  <a:lnTo>
                    <a:pt x="38" y="638"/>
                  </a:lnTo>
                  <a:lnTo>
                    <a:pt x="31" y="637"/>
                  </a:lnTo>
                  <a:lnTo>
                    <a:pt x="31" y="637"/>
                  </a:lnTo>
                  <a:lnTo>
                    <a:pt x="25" y="638"/>
                  </a:lnTo>
                  <a:lnTo>
                    <a:pt x="20" y="639"/>
                  </a:lnTo>
                  <a:lnTo>
                    <a:pt x="14" y="642"/>
                  </a:lnTo>
                  <a:lnTo>
                    <a:pt x="9" y="646"/>
                  </a:lnTo>
                  <a:lnTo>
                    <a:pt x="6" y="650"/>
                  </a:lnTo>
                  <a:lnTo>
                    <a:pt x="2" y="656"/>
                  </a:lnTo>
                  <a:lnTo>
                    <a:pt x="0" y="662"/>
                  </a:lnTo>
                  <a:lnTo>
                    <a:pt x="0" y="669"/>
                  </a:lnTo>
                  <a:lnTo>
                    <a:pt x="0" y="669"/>
                  </a:lnTo>
                  <a:lnTo>
                    <a:pt x="0" y="675"/>
                  </a:lnTo>
                  <a:lnTo>
                    <a:pt x="2" y="681"/>
                  </a:lnTo>
                  <a:lnTo>
                    <a:pt x="6" y="686"/>
                  </a:lnTo>
                  <a:lnTo>
                    <a:pt x="9" y="691"/>
                  </a:lnTo>
                  <a:lnTo>
                    <a:pt x="14" y="694"/>
                  </a:lnTo>
                  <a:lnTo>
                    <a:pt x="20" y="698"/>
                  </a:lnTo>
                  <a:lnTo>
                    <a:pt x="25" y="700"/>
                  </a:lnTo>
                  <a:lnTo>
                    <a:pt x="31" y="700"/>
                  </a:lnTo>
                  <a:lnTo>
                    <a:pt x="31" y="700"/>
                  </a:lnTo>
                  <a:close/>
                  <a:moveTo>
                    <a:pt x="31" y="541"/>
                  </a:moveTo>
                  <a:lnTo>
                    <a:pt x="31" y="541"/>
                  </a:lnTo>
                  <a:lnTo>
                    <a:pt x="38" y="540"/>
                  </a:lnTo>
                  <a:lnTo>
                    <a:pt x="44" y="539"/>
                  </a:lnTo>
                  <a:lnTo>
                    <a:pt x="50" y="536"/>
                  </a:lnTo>
                  <a:lnTo>
                    <a:pt x="54" y="531"/>
                  </a:lnTo>
                  <a:lnTo>
                    <a:pt x="58" y="527"/>
                  </a:lnTo>
                  <a:lnTo>
                    <a:pt x="61" y="522"/>
                  </a:lnTo>
                  <a:lnTo>
                    <a:pt x="63" y="515"/>
                  </a:lnTo>
                  <a:lnTo>
                    <a:pt x="64" y="509"/>
                  </a:lnTo>
                  <a:lnTo>
                    <a:pt x="64" y="509"/>
                  </a:lnTo>
                  <a:lnTo>
                    <a:pt x="63" y="502"/>
                  </a:lnTo>
                  <a:lnTo>
                    <a:pt x="61" y="497"/>
                  </a:lnTo>
                  <a:lnTo>
                    <a:pt x="58" y="492"/>
                  </a:lnTo>
                  <a:lnTo>
                    <a:pt x="54" y="486"/>
                  </a:lnTo>
                  <a:lnTo>
                    <a:pt x="50" y="483"/>
                  </a:lnTo>
                  <a:lnTo>
                    <a:pt x="44" y="480"/>
                  </a:lnTo>
                  <a:lnTo>
                    <a:pt x="38" y="478"/>
                  </a:lnTo>
                  <a:lnTo>
                    <a:pt x="31" y="478"/>
                  </a:lnTo>
                  <a:lnTo>
                    <a:pt x="31" y="478"/>
                  </a:lnTo>
                  <a:lnTo>
                    <a:pt x="25" y="478"/>
                  </a:lnTo>
                  <a:lnTo>
                    <a:pt x="20" y="480"/>
                  </a:lnTo>
                  <a:lnTo>
                    <a:pt x="14" y="483"/>
                  </a:lnTo>
                  <a:lnTo>
                    <a:pt x="9" y="486"/>
                  </a:lnTo>
                  <a:lnTo>
                    <a:pt x="6" y="492"/>
                  </a:lnTo>
                  <a:lnTo>
                    <a:pt x="2" y="497"/>
                  </a:lnTo>
                  <a:lnTo>
                    <a:pt x="0" y="502"/>
                  </a:lnTo>
                  <a:lnTo>
                    <a:pt x="0" y="509"/>
                  </a:lnTo>
                  <a:lnTo>
                    <a:pt x="0" y="509"/>
                  </a:lnTo>
                  <a:lnTo>
                    <a:pt x="0" y="515"/>
                  </a:lnTo>
                  <a:lnTo>
                    <a:pt x="2" y="522"/>
                  </a:lnTo>
                  <a:lnTo>
                    <a:pt x="6" y="527"/>
                  </a:lnTo>
                  <a:lnTo>
                    <a:pt x="9" y="531"/>
                  </a:lnTo>
                  <a:lnTo>
                    <a:pt x="14" y="536"/>
                  </a:lnTo>
                  <a:lnTo>
                    <a:pt x="20" y="539"/>
                  </a:lnTo>
                  <a:lnTo>
                    <a:pt x="25" y="540"/>
                  </a:lnTo>
                  <a:lnTo>
                    <a:pt x="31" y="541"/>
                  </a:lnTo>
                  <a:lnTo>
                    <a:pt x="31" y="541"/>
                  </a:lnTo>
                  <a:close/>
                  <a:moveTo>
                    <a:pt x="31" y="382"/>
                  </a:moveTo>
                  <a:lnTo>
                    <a:pt x="31" y="382"/>
                  </a:lnTo>
                  <a:lnTo>
                    <a:pt x="38" y="381"/>
                  </a:lnTo>
                  <a:lnTo>
                    <a:pt x="44" y="379"/>
                  </a:lnTo>
                  <a:lnTo>
                    <a:pt x="50" y="377"/>
                  </a:lnTo>
                  <a:lnTo>
                    <a:pt x="54" y="373"/>
                  </a:lnTo>
                  <a:lnTo>
                    <a:pt x="58" y="368"/>
                  </a:lnTo>
                  <a:lnTo>
                    <a:pt x="61" y="363"/>
                  </a:lnTo>
                  <a:lnTo>
                    <a:pt x="63" y="357"/>
                  </a:lnTo>
                  <a:lnTo>
                    <a:pt x="64" y="350"/>
                  </a:lnTo>
                  <a:lnTo>
                    <a:pt x="64" y="350"/>
                  </a:lnTo>
                  <a:lnTo>
                    <a:pt x="63" y="344"/>
                  </a:lnTo>
                  <a:lnTo>
                    <a:pt x="61" y="338"/>
                  </a:lnTo>
                  <a:lnTo>
                    <a:pt x="58" y="333"/>
                  </a:lnTo>
                  <a:lnTo>
                    <a:pt x="54" y="328"/>
                  </a:lnTo>
                  <a:lnTo>
                    <a:pt x="50" y="324"/>
                  </a:lnTo>
                  <a:lnTo>
                    <a:pt x="44" y="321"/>
                  </a:lnTo>
                  <a:lnTo>
                    <a:pt x="38" y="319"/>
                  </a:lnTo>
                  <a:lnTo>
                    <a:pt x="31" y="318"/>
                  </a:lnTo>
                  <a:lnTo>
                    <a:pt x="31" y="318"/>
                  </a:lnTo>
                  <a:lnTo>
                    <a:pt x="25" y="319"/>
                  </a:lnTo>
                  <a:lnTo>
                    <a:pt x="20" y="321"/>
                  </a:lnTo>
                  <a:lnTo>
                    <a:pt x="14" y="324"/>
                  </a:lnTo>
                  <a:lnTo>
                    <a:pt x="9" y="328"/>
                  </a:lnTo>
                  <a:lnTo>
                    <a:pt x="6" y="333"/>
                  </a:lnTo>
                  <a:lnTo>
                    <a:pt x="2" y="338"/>
                  </a:lnTo>
                  <a:lnTo>
                    <a:pt x="0" y="344"/>
                  </a:lnTo>
                  <a:lnTo>
                    <a:pt x="0" y="350"/>
                  </a:lnTo>
                  <a:lnTo>
                    <a:pt x="0" y="350"/>
                  </a:lnTo>
                  <a:lnTo>
                    <a:pt x="0" y="357"/>
                  </a:lnTo>
                  <a:lnTo>
                    <a:pt x="2" y="363"/>
                  </a:lnTo>
                  <a:lnTo>
                    <a:pt x="6" y="368"/>
                  </a:lnTo>
                  <a:lnTo>
                    <a:pt x="9" y="373"/>
                  </a:lnTo>
                  <a:lnTo>
                    <a:pt x="14" y="377"/>
                  </a:lnTo>
                  <a:lnTo>
                    <a:pt x="20" y="379"/>
                  </a:lnTo>
                  <a:lnTo>
                    <a:pt x="25" y="381"/>
                  </a:lnTo>
                  <a:lnTo>
                    <a:pt x="31" y="382"/>
                  </a:lnTo>
                  <a:lnTo>
                    <a:pt x="31" y="382"/>
                  </a:lnTo>
                  <a:close/>
                  <a:moveTo>
                    <a:pt x="31" y="223"/>
                  </a:moveTo>
                  <a:lnTo>
                    <a:pt x="31" y="223"/>
                  </a:lnTo>
                  <a:lnTo>
                    <a:pt x="38" y="222"/>
                  </a:lnTo>
                  <a:lnTo>
                    <a:pt x="44" y="220"/>
                  </a:lnTo>
                  <a:lnTo>
                    <a:pt x="50" y="218"/>
                  </a:lnTo>
                  <a:lnTo>
                    <a:pt x="54" y="214"/>
                  </a:lnTo>
                  <a:lnTo>
                    <a:pt x="58" y="210"/>
                  </a:lnTo>
                  <a:lnTo>
                    <a:pt x="61" y="203"/>
                  </a:lnTo>
                  <a:lnTo>
                    <a:pt x="63" y="198"/>
                  </a:lnTo>
                  <a:lnTo>
                    <a:pt x="64" y="191"/>
                  </a:lnTo>
                  <a:lnTo>
                    <a:pt x="64" y="191"/>
                  </a:lnTo>
                  <a:lnTo>
                    <a:pt x="63" y="185"/>
                  </a:lnTo>
                  <a:lnTo>
                    <a:pt x="61" y="178"/>
                  </a:lnTo>
                  <a:lnTo>
                    <a:pt x="58" y="173"/>
                  </a:lnTo>
                  <a:lnTo>
                    <a:pt x="54" y="169"/>
                  </a:lnTo>
                  <a:lnTo>
                    <a:pt x="50" y="164"/>
                  </a:lnTo>
                  <a:lnTo>
                    <a:pt x="44" y="162"/>
                  </a:lnTo>
                  <a:lnTo>
                    <a:pt x="38" y="160"/>
                  </a:lnTo>
                  <a:lnTo>
                    <a:pt x="31" y="159"/>
                  </a:lnTo>
                  <a:lnTo>
                    <a:pt x="31" y="159"/>
                  </a:lnTo>
                  <a:lnTo>
                    <a:pt x="25" y="160"/>
                  </a:lnTo>
                  <a:lnTo>
                    <a:pt x="20" y="162"/>
                  </a:lnTo>
                  <a:lnTo>
                    <a:pt x="14" y="164"/>
                  </a:lnTo>
                  <a:lnTo>
                    <a:pt x="9" y="169"/>
                  </a:lnTo>
                  <a:lnTo>
                    <a:pt x="6" y="173"/>
                  </a:lnTo>
                  <a:lnTo>
                    <a:pt x="2" y="178"/>
                  </a:lnTo>
                  <a:lnTo>
                    <a:pt x="0" y="185"/>
                  </a:lnTo>
                  <a:lnTo>
                    <a:pt x="0" y="191"/>
                  </a:lnTo>
                  <a:lnTo>
                    <a:pt x="0" y="191"/>
                  </a:lnTo>
                  <a:lnTo>
                    <a:pt x="0" y="198"/>
                  </a:lnTo>
                  <a:lnTo>
                    <a:pt x="2" y="203"/>
                  </a:lnTo>
                  <a:lnTo>
                    <a:pt x="6" y="210"/>
                  </a:lnTo>
                  <a:lnTo>
                    <a:pt x="9" y="214"/>
                  </a:lnTo>
                  <a:lnTo>
                    <a:pt x="14" y="218"/>
                  </a:lnTo>
                  <a:lnTo>
                    <a:pt x="20" y="220"/>
                  </a:lnTo>
                  <a:lnTo>
                    <a:pt x="25" y="222"/>
                  </a:lnTo>
                  <a:lnTo>
                    <a:pt x="31" y="223"/>
                  </a:lnTo>
                  <a:lnTo>
                    <a:pt x="31" y="223"/>
                  </a:lnTo>
                  <a:close/>
                  <a:moveTo>
                    <a:pt x="31" y="64"/>
                  </a:moveTo>
                  <a:lnTo>
                    <a:pt x="31" y="64"/>
                  </a:lnTo>
                  <a:lnTo>
                    <a:pt x="38" y="64"/>
                  </a:lnTo>
                  <a:lnTo>
                    <a:pt x="44" y="61"/>
                  </a:lnTo>
                  <a:lnTo>
                    <a:pt x="50" y="58"/>
                  </a:lnTo>
                  <a:lnTo>
                    <a:pt x="54" y="55"/>
                  </a:lnTo>
                  <a:lnTo>
                    <a:pt x="58" y="50"/>
                  </a:lnTo>
                  <a:lnTo>
                    <a:pt x="61" y="44"/>
                  </a:lnTo>
                  <a:lnTo>
                    <a:pt x="63" y="39"/>
                  </a:lnTo>
                  <a:lnTo>
                    <a:pt x="64" y="32"/>
                  </a:lnTo>
                  <a:lnTo>
                    <a:pt x="64" y="32"/>
                  </a:lnTo>
                  <a:lnTo>
                    <a:pt x="63" y="26"/>
                  </a:lnTo>
                  <a:lnTo>
                    <a:pt x="61" y="20"/>
                  </a:lnTo>
                  <a:lnTo>
                    <a:pt x="58" y="14"/>
                  </a:lnTo>
                  <a:lnTo>
                    <a:pt x="54" y="10"/>
                  </a:lnTo>
                  <a:lnTo>
                    <a:pt x="50" y="6"/>
                  </a:lnTo>
                  <a:lnTo>
                    <a:pt x="44" y="2"/>
                  </a:lnTo>
                  <a:lnTo>
                    <a:pt x="38" y="1"/>
                  </a:lnTo>
                  <a:lnTo>
                    <a:pt x="31" y="0"/>
                  </a:lnTo>
                  <a:lnTo>
                    <a:pt x="31" y="0"/>
                  </a:lnTo>
                  <a:lnTo>
                    <a:pt x="25" y="1"/>
                  </a:lnTo>
                  <a:lnTo>
                    <a:pt x="20" y="2"/>
                  </a:lnTo>
                  <a:lnTo>
                    <a:pt x="14" y="6"/>
                  </a:lnTo>
                  <a:lnTo>
                    <a:pt x="9" y="10"/>
                  </a:lnTo>
                  <a:lnTo>
                    <a:pt x="6" y="14"/>
                  </a:lnTo>
                  <a:lnTo>
                    <a:pt x="2" y="20"/>
                  </a:lnTo>
                  <a:lnTo>
                    <a:pt x="0" y="26"/>
                  </a:lnTo>
                  <a:lnTo>
                    <a:pt x="0" y="32"/>
                  </a:lnTo>
                  <a:lnTo>
                    <a:pt x="0" y="32"/>
                  </a:lnTo>
                  <a:lnTo>
                    <a:pt x="0" y="39"/>
                  </a:lnTo>
                  <a:lnTo>
                    <a:pt x="2" y="44"/>
                  </a:lnTo>
                  <a:lnTo>
                    <a:pt x="6" y="50"/>
                  </a:lnTo>
                  <a:lnTo>
                    <a:pt x="9" y="55"/>
                  </a:lnTo>
                  <a:lnTo>
                    <a:pt x="14" y="58"/>
                  </a:lnTo>
                  <a:lnTo>
                    <a:pt x="20" y="61"/>
                  </a:lnTo>
                  <a:lnTo>
                    <a:pt x="25" y="64"/>
                  </a:lnTo>
                  <a:lnTo>
                    <a:pt x="31" y="64"/>
                  </a:lnTo>
                  <a:lnTo>
                    <a:pt x="31" y="6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grpSp>
        <p:nvGrpSpPr>
          <p:cNvPr id="13" name="组合 12"/>
          <p:cNvGrpSpPr/>
          <p:nvPr/>
        </p:nvGrpSpPr>
        <p:grpSpPr>
          <a:xfrm>
            <a:off x="3315722" y="4939917"/>
            <a:ext cx="849445" cy="849445"/>
            <a:chOff x="5988852" y="2398129"/>
            <a:chExt cx="1224000" cy="1224000"/>
          </a:xfrm>
          <a:gradFill>
            <a:gsLst>
              <a:gs pos="0">
                <a:srgbClr val="0EC2C2"/>
              </a:gs>
              <a:gs pos="100000">
                <a:srgbClr val="0099C2"/>
              </a:gs>
            </a:gsLst>
            <a:lin ang="5400000" scaled="1"/>
          </a:gradFill>
          <a:effectLst/>
        </p:grpSpPr>
        <p:sp>
          <p:nvSpPr>
            <p:cNvPr id="14" name="椭圆 13"/>
            <p:cNvSpPr/>
            <p:nvPr/>
          </p:nvSpPr>
          <p:spPr>
            <a:xfrm>
              <a:off x="5988852" y="2398129"/>
              <a:ext cx="1224000" cy="1224000"/>
            </a:xfrm>
            <a:prstGeom prst="ellipse">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sp>
          <p:nvSpPr>
            <p:cNvPr id="15" name="Freeform 80"/>
            <p:cNvSpPr>
              <a:spLocks noEditPoints="1"/>
            </p:cNvSpPr>
            <p:nvPr/>
          </p:nvSpPr>
          <p:spPr bwMode="auto">
            <a:xfrm>
              <a:off x="6439720" y="2847410"/>
              <a:ext cx="322263" cy="323850"/>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4546A"/>
                </a:solidFill>
                <a:effectLst/>
                <a:uLnTx/>
                <a:uFillTx/>
                <a:latin typeface="黑体" panose="02010609060101010101" pitchFamily="49" charset="-122"/>
                <a:ea typeface="黑体" panose="02010609060101010101" pitchFamily="49" charset="-122"/>
                <a:sym typeface="Arial" panose="020B0604020202020204" pitchFamily="34" charset="0"/>
              </a:endParaRPr>
            </a:p>
          </p:txBody>
        </p:sp>
      </p:grpSp>
      <p:grpSp>
        <p:nvGrpSpPr>
          <p:cNvPr id="26" name="组合 25"/>
          <p:cNvGrpSpPr/>
          <p:nvPr/>
        </p:nvGrpSpPr>
        <p:grpSpPr>
          <a:xfrm>
            <a:off x="3544434" y="465685"/>
            <a:ext cx="5103132" cy="702568"/>
            <a:chOff x="969533" y="312778"/>
            <a:chExt cx="3673675" cy="702568"/>
          </a:xfrm>
        </p:grpSpPr>
        <p:sp>
          <p:nvSpPr>
            <p:cNvPr id="27" name="文本框 26"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1110639" y="312778"/>
              <a:ext cx="339146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ea"/>
                  <a:sym typeface="+mn-lt"/>
                </a:rPr>
                <a:t>函数说明</a:t>
              </a:r>
            </a:p>
          </p:txBody>
        </p:sp>
        <p:sp>
          <p:nvSpPr>
            <p:cNvPr id="28" name="AutoShape 2"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p:nvPr/>
          </p:nvSpPr>
          <p:spPr bwMode="auto">
            <a:xfrm>
              <a:off x="969533" y="839208"/>
              <a:ext cx="3673675" cy="176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1pPr>
              <a:lvl2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2pPr>
              <a:lvl3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3pPr>
              <a:lvl4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4pPr>
              <a:lvl5pP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5pPr>
              <a:lvl6pPr marL="39243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6pPr>
              <a:lvl7pPr marL="43815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7pPr>
              <a:lvl8pPr marL="48387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8pPr>
              <a:lvl9pPr marL="5295900" indent="-927100" algn="ctr" defTabSz="825500" fontAlgn="base" hangingPunct="0">
                <a:lnSpc>
                  <a:spcPct val="90000"/>
                </a:lnSpc>
                <a:spcBef>
                  <a:spcPct val="0"/>
                </a:spcBef>
                <a:spcAft>
                  <a:spcPct val="0"/>
                </a:spcAft>
                <a:buSzPct val="75000"/>
                <a:buChar char="•"/>
                <a:defRPr sz="7600">
                  <a:solidFill>
                    <a:srgbClr val="777776"/>
                  </a:solidFill>
                  <a:latin typeface="Open Sans" panose="020B0606030504020204" pitchFamily="34" charset="0"/>
                  <a:cs typeface="Open Sans" panose="020B0606030504020204" pitchFamily="34" charset="0"/>
                  <a:sym typeface="Open Sans" panose="020B0606030504020204" pitchFamily="34" charset="0"/>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ea"/>
                  <a:sym typeface="+mn-lt"/>
                </a:rPr>
                <a:t>Functions statement</a:t>
              </a:r>
              <a:endParaRPr kumimoji="0" lang="zh-CN" altLang="en-US" sz="11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ea"/>
                <a:sym typeface="+mn-lt"/>
              </a:endParaRPr>
            </a:p>
          </p:txBody>
        </p:sp>
      </p:grpSp>
      <p:sp>
        <p:nvSpPr>
          <p:cNvPr id="3" name="矩形 2"/>
          <p:cNvSpPr/>
          <p:nvPr/>
        </p:nvSpPr>
        <p:spPr>
          <a:xfrm>
            <a:off x="4241721" y="1364373"/>
            <a:ext cx="7286346" cy="4861560"/>
          </a:xfrm>
          <a:prstGeom prst="rect">
            <a:avLst/>
          </a:prstGeom>
        </p:spPr>
        <p:txBody>
          <a:bodyPr wrap="square">
            <a:spAutoFit/>
          </a:bodyPr>
          <a:lstStyle/>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Ø"/>
              <a:defRPr/>
            </a:pPr>
            <a:r>
              <a:rPr kumimoji="0" lang="en-US" altLang="zh-CN" sz="1800" b="1" i="0" u="none" strike="noStrike" kern="1200" cap="none" spc="0" normalizeH="0" baseline="0" noProof="0" dirty="0" err="1">
                <a:ln>
                  <a:noFill/>
                </a:ln>
                <a:solidFill>
                  <a:srgbClr val="4472C4"/>
                </a:solidFill>
                <a:effectLst/>
                <a:uLnTx/>
                <a:uFillTx/>
                <a:latin typeface="黑体" panose="02010609060101010101" pitchFamily="49" charset="-122"/>
                <a:ea typeface="黑体" panose="02010609060101010101" pitchFamily="49" charset="-122"/>
              </a:rPr>
              <a:t>mouseClick</a:t>
            </a:r>
            <a:r>
              <a:rPr kumimoji="0" lang="en-US" altLang="zh-CN" sz="1800" b="1" i="0" u="none" strike="noStrike" kern="12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：该方法用于处理下棋的动作。如果游戏处在正在进行中、鼠标在游戏棋盘内部且游戏未结束的状态，它会将鼠标点击位置的坐标转换为棋盘索引，并将该位置作为下棋的动作。</a:t>
            </a: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Ø"/>
              <a:defRPr/>
            </a:pPr>
            <a:r>
              <a:rPr kumimoji="0" lang="en-US" altLang="zh-CN" sz="1800" b="1" i="0" u="none" strike="noStrike" kern="1200" cap="none" spc="0" normalizeH="0" baseline="0" noProof="0" dirty="0" err="1">
                <a:ln>
                  <a:noFill/>
                </a:ln>
                <a:solidFill>
                  <a:srgbClr val="4472C4"/>
                </a:solidFill>
                <a:effectLst/>
                <a:uLnTx/>
                <a:uFillTx/>
                <a:latin typeface="黑体" panose="02010609060101010101" pitchFamily="49" charset="-122"/>
                <a:ea typeface="黑体" panose="02010609060101010101" pitchFamily="49" charset="-122"/>
              </a:rPr>
              <a:t>isOver</a:t>
            </a:r>
            <a:r>
              <a:rPr kumimoji="0" lang="en-US" altLang="zh-CN" sz="1800" b="1" i="0" u="none" strike="noStrike" kern="12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：该方法是检查游戏是否符合结束的条件，即判断属性</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”winner”</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是否为空。如果存在获胜者，则返回</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True</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，否则返回</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False</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Ø"/>
              <a:defRPr/>
            </a:pPr>
            <a:r>
              <a:rPr kumimoji="0" lang="en-US" altLang="zh-CN" sz="1800" b="1" i="0" u="none" strike="noStrike" kern="1200" cap="none" spc="0" normalizeH="0" baseline="0" noProof="0" dirty="0" err="1">
                <a:ln>
                  <a:noFill/>
                </a:ln>
                <a:solidFill>
                  <a:srgbClr val="4472C4"/>
                </a:solidFill>
                <a:effectLst/>
                <a:uLnTx/>
                <a:uFillTx/>
                <a:latin typeface="黑体" panose="02010609060101010101" pitchFamily="49" charset="-122"/>
                <a:ea typeface="黑体" panose="02010609060101010101" pitchFamily="49" charset="-122"/>
              </a:rPr>
              <a:t>showWinner</a:t>
            </a:r>
            <a:r>
              <a:rPr kumimoji="0" lang="en-US" altLang="zh-CN" sz="1800" b="1" i="0" u="none" strike="noStrike" kern="12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：该方法用于显示获胜者，若黑方胜出则会在屏幕上显示</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Black Wins!”</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，若白方胜出则会显示</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'White Wins!'</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。而鼠标也会恢复到可见的状态。</a:t>
            </a: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Ø"/>
              <a:defRPr/>
            </a:pPr>
            <a:r>
              <a:rPr kumimoji="0" lang="en-US" altLang="zh-CN" sz="1800" b="1" i="0" u="none" strike="noStrike" kern="1200" cap="none" spc="0" normalizeH="0" baseline="0" noProof="0" dirty="0" err="1">
                <a:ln>
                  <a:noFill/>
                </a:ln>
                <a:solidFill>
                  <a:srgbClr val="4472C4"/>
                </a:solidFill>
                <a:effectLst/>
                <a:uLnTx/>
                <a:uFillTx/>
                <a:latin typeface="黑体" panose="02010609060101010101" pitchFamily="49" charset="-122"/>
                <a:ea typeface="黑体" panose="02010609060101010101" pitchFamily="49" charset="-122"/>
              </a:rPr>
              <a:t>click_button</a:t>
            </a:r>
            <a:r>
              <a:rPr kumimoji="0" lang="en-US" altLang="zh-CN" sz="1800" b="1" i="0" u="none" strike="noStrike" kern="12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rPr>
              <a:t>()</a:t>
            </a:r>
            <a:r>
              <a:rPr kumimoji="0" lang="en-US" altLang="zh-CN" sz="1800" b="0" i="0" u="none" strike="noStrike" kern="12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方法用于处理按钮的点击事件。如果按钮被点击，它会调用按钮</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(button)</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的</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click</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方法，并将其他按钮的点击状态设置为未点击。</a:t>
            </a:r>
          </a:p>
          <a:p>
            <a:pPr marL="285750" marR="0" lvl="0" indent="-285750" algn="l" defTabSz="914400" rtl="0" eaLnBrk="1" fontAlgn="auto" latinLnBrk="0" hangingPunct="1">
              <a:lnSpc>
                <a:spcPct val="100000"/>
              </a:lnSpc>
              <a:spcBef>
                <a:spcPts val="1200"/>
              </a:spcBef>
              <a:spcAft>
                <a:spcPts val="0"/>
              </a:spcAft>
              <a:buClrTx/>
              <a:buSzTx/>
              <a:buFont typeface="Wingdings" panose="05000000000000000000" pitchFamily="2" charset="2"/>
              <a:buChar char="Ø"/>
              <a:defRPr/>
            </a:pPr>
            <a:r>
              <a:rPr kumimoji="0" lang="en-US" altLang="zh-CN" sz="1800" b="1" i="0" u="none" strike="noStrike" kern="1200" cap="none" spc="0" normalizeH="0" baseline="0" noProof="0" dirty="0" err="1">
                <a:ln>
                  <a:noFill/>
                </a:ln>
                <a:solidFill>
                  <a:srgbClr val="4472C4"/>
                </a:solidFill>
                <a:effectLst/>
                <a:uLnTx/>
                <a:uFillTx/>
                <a:latin typeface="黑体" panose="02010609060101010101" pitchFamily="49" charset="-122"/>
                <a:ea typeface="黑体" panose="02010609060101010101" pitchFamily="49" charset="-122"/>
              </a:rPr>
              <a:t>check_buttons</a:t>
            </a:r>
            <a:r>
              <a:rPr kumimoji="0" lang="en-US" altLang="zh-CN" sz="1800" b="1" i="0" u="none" strike="noStrike" kern="12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rPr>
              <a:t>()</a:t>
            </a:r>
            <a:r>
              <a:rPr kumimoji="0" lang="en-US" altLang="zh-CN" sz="1800" b="0" i="0" u="none" strike="noStrike" kern="1200" cap="none" spc="0" normalizeH="0" baseline="0" noProof="0" dirty="0">
                <a:ln>
                  <a:noFill/>
                </a:ln>
                <a:solidFill>
                  <a:srgbClr val="4472C4"/>
                </a:solidFill>
                <a:effectLst/>
                <a:uLnTx/>
                <a:uFillTx/>
                <a:latin typeface="黑体" panose="02010609060101010101" pitchFamily="49" charset="-122"/>
                <a:ea typeface="黑体" panose="02010609060101010101" pitchFamily="49" charset="-122"/>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方法用于检查鼠标位置是否与按钮重叠。如果鼠标点击的位置与按钮的所在位置有重叠部分，就调用相应的按钮的方法</a:t>
            </a:r>
            <a:r>
              <a:rPr kumimoji="0" lang="en-US" altLang="zh-CN" sz="1800" b="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rPr>
              <a:t>click_button</a:t>
            </a:r>
            <a:r>
              <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处理点击事件。</a:t>
            </a:r>
          </a:p>
        </p:txBody>
      </p:sp>
    </p:spTree>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5687" y="0"/>
            <a:ext cx="12380334" cy="8250118"/>
          </a:xfrm>
          <a:prstGeom prst="rect">
            <a:avLst/>
          </a:prstGeom>
        </p:spPr>
      </p:pic>
      <p:grpSp>
        <p:nvGrpSpPr>
          <p:cNvPr id="4" name="组合 3"/>
          <p:cNvGrpSpPr/>
          <p:nvPr/>
        </p:nvGrpSpPr>
        <p:grpSpPr>
          <a:xfrm rot="16200000">
            <a:off x="11051764" y="5813921"/>
            <a:ext cx="1759554" cy="946221"/>
            <a:chOff x="2778580" y="2277534"/>
            <a:chExt cx="1399675" cy="752692"/>
          </a:xfrm>
          <a:solidFill>
            <a:srgbClr val="396AA2"/>
          </a:solidFill>
        </p:grpSpPr>
        <p:sp>
          <p:nvSpPr>
            <p:cNvPr id="5" name="椭圆 4"/>
            <p:cNvSpPr/>
            <p:nvPr/>
          </p:nvSpPr>
          <p:spPr>
            <a:xfrm>
              <a:off x="27785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椭圆 5"/>
            <p:cNvSpPr/>
            <p:nvPr/>
          </p:nvSpPr>
          <p:spPr>
            <a:xfrm>
              <a:off x="29254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 name="椭圆 6"/>
            <p:cNvSpPr/>
            <p:nvPr/>
          </p:nvSpPr>
          <p:spPr>
            <a:xfrm>
              <a:off x="3072314"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 name="椭圆 7"/>
            <p:cNvSpPr/>
            <p:nvPr/>
          </p:nvSpPr>
          <p:spPr>
            <a:xfrm>
              <a:off x="32191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 name="椭圆 8"/>
            <p:cNvSpPr/>
            <p:nvPr/>
          </p:nvSpPr>
          <p:spPr>
            <a:xfrm>
              <a:off x="33660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 name="椭圆 9"/>
            <p:cNvSpPr/>
            <p:nvPr/>
          </p:nvSpPr>
          <p:spPr>
            <a:xfrm>
              <a:off x="3512914"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椭圆 10"/>
            <p:cNvSpPr/>
            <p:nvPr/>
          </p:nvSpPr>
          <p:spPr>
            <a:xfrm>
              <a:off x="3659781"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椭圆 11"/>
            <p:cNvSpPr/>
            <p:nvPr/>
          </p:nvSpPr>
          <p:spPr>
            <a:xfrm>
              <a:off x="3806647"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椭圆 12"/>
            <p:cNvSpPr/>
            <p:nvPr/>
          </p:nvSpPr>
          <p:spPr>
            <a:xfrm>
              <a:off x="2778580"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椭圆 13"/>
            <p:cNvSpPr/>
            <p:nvPr/>
          </p:nvSpPr>
          <p:spPr>
            <a:xfrm>
              <a:off x="2925447"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椭圆 14"/>
            <p:cNvSpPr/>
            <p:nvPr/>
          </p:nvSpPr>
          <p:spPr>
            <a:xfrm>
              <a:off x="3072314"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6" name="椭圆 15"/>
            <p:cNvSpPr/>
            <p:nvPr/>
          </p:nvSpPr>
          <p:spPr>
            <a:xfrm>
              <a:off x="3219180"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7" name="椭圆 16"/>
            <p:cNvSpPr/>
            <p:nvPr/>
          </p:nvSpPr>
          <p:spPr>
            <a:xfrm>
              <a:off x="33660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椭圆 17"/>
            <p:cNvSpPr/>
            <p:nvPr/>
          </p:nvSpPr>
          <p:spPr>
            <a:xfrm>
              <a:off x="3512914"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椭圆 18"/>
            <p:cNvSpPr/>
            <p:nvPr/>
          </p:nvSpPr>
          <p:spPr>
            <a:xfrm>
              <a:off x="3659781"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椭圆 19"/>
            <p:cNvSpPr/>
            <p:nvPr/>
          </p:nvSpPr>
          <p:spPr>
            <a:xfrm>
              <a:off x="38066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1" name="椭圆 20"/>
            <p:cNvSpPr/>
            <p:nvPr/>
          </p:nvSpPr>
          <p:spPr>
            <a:xfrm>
              <a:off x="2778580"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2" name="椭圆 21"/>
            <p:cNvSpPr/>
            <p:nvPr/>
          </p:nvSpPr>
          <p:spPr>
            <a:xfrm>
              <a:off x="2925447"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3" name="椭圆 22"/>
            <p:cNvSpPr/>
            <p:nvPr/>
          </p:nvSpPr>
          <p:spPr>
            <a:xfrm>
              <a:off x="3072314"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4" name="椭圆 23"/>
            <p:cNvSpPr/>
            <p:nvPr/>
          </p:nvSpPr>
          <p:spPr>
            <a:xfrm>
              <a:off x="3219180"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5" name="椭圆 24"/>
            <p:cNvSpPr/>
            <p:nvPr/>
          </p:nvSpPr>
          <p:spPr>
            <a:xfrm>
              <a:off x="3366047"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6" name="椭圆 25"/>
            <p:cNvSpPr/>
            <p:nvPr/>
          </p:nvSpPr>
          <p:spPr>
            <a:xfrm>
              <a:off x="3512914"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7" name="椭圆 26"/>
            <p:cNvSpPr/>
            <p:nvPr/>
          </p:nvSpPr>
          <p:spPr>
            <a:xfrm>
              <a:off x="3659781"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8" name="椭圆 27"/>
            <p:cNvSpPr/>
            <p:nvPr/>
          </p:nvSpPr>
          <p:spPr>
            <a:xfrm>
              <a:off x="3806647"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椭圆 28"/>
            <p:cNvSpPr/>
            <p:nvPr/>
          </p:nvSpPr>
          <p:spPr>
            <a:xfrm>
              <a:off x="2778580" y="268141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 name="椭圆 29"/>
            <p:cNvSpPr/>
            <p:nvPr/>
          </p:nvSpPr>
          <p:spPr>
            <a:xfrm>
              <a:off x="29254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 name="椭圆 30"/>
            <p:cNvSpPr/>
            <p:nvPr/>
          </p:nvSpPr>
          <p:spPr>
            <a:xfrm>
              <a:off x="30723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 name="椭圆 31"/>
            <p:cNvSpPr/>
            <p:nvPr/>
          </p:nvSpPr>
          <p:spPr>
            <a:xfrm>
              <a:off x="3219180"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 name="椭圆 32"/>
            <p:cNvSpPr/>
            <p:nvPr/>
          </p:nvSpPr>
          <p:spPr>
            <a:xfrm>
              <a:off x="33660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 name="椭圆 33"/>
            <p:cNvSpPr/>
            <p:nvPr/>
          </p:nvSpPr>
          <p:spPr>
            <a:xfrm>
              <a:off x="35129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5" name="椭圆 34"/>
            <p:cNvSpPr/>
            <p:nvPr/>
          </p:nvSpPr>
          <p:spPr>
            <a:xfrm>
              <a:off x="3659781"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 name="椭圆 35"/>
            <p:cNvSpPr/>
            <p:nvPr/>
          </p:nvSpPr>
          <p:spPr>
            <a:xfrm>
              <a:off x="3806647"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7" name="椭圆 36"/>
            <p:cNvSpPr/>
            <p:nvPr/>
          </p:nvSpPr>
          <p:spPr>
            <a:xfrm>
              <a:off x="27785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8" name="椭圆 37"/>
            <p:cNvSpPr/>
            <p:nvPr/>
          </p:nvSpPr>
          <p:spPr>
            <a:xfrm>
              <a:off x="29254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9" name="椭圆 38"/>
            <p:cNvSpPr/>
            <p:nvPr/>
          </p:nvSpPr>
          <p:spPr>
            <a:xfrm>
              <a:off x="3072314"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0" name="椭圆 39"/>
            <p:cNvSpPr/>
            <p:nvPr/>
          </p:nvSpPr>
          <p:spPr>
            <a:xfrm>
              <a:off x="32191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1" name="椭圆 40"/>
            <p:cNvSpPr/>
            <p:nvPr/>
          </p:nvSpPr>
          <p:spPr>
            <a:xfrm>
              <a:off x="33660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 name="椭圆 41"/>
            <p:cNvSpPr/>
            <p:nvPr/>
          </p:nvSpPr>
          <p:spPr>
            <a:xfrm>
              <a:off x="3512914"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 name="椭圆 42"/>
            <p:cNvSpPr/>
            <p:nvPr/>
          </p:nvSpPr>
          <p:spPr>
            <a:xfrm>
              <a:off x="3659781"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4" name="椭圆 43"/>
            <p:cNvSpPr/>
            <p:nvPr/>
          </p:nvSpPr>
          <p:spPr>
            <a:xfrm>
              <a:off x="3806647"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5" name="椭圆 44"/>
            <p:cNvSpPr/>
            <p:nvPr/>
          </p:nvSpPr>
          <p:spPr>
            <a:xfrm>
              <a:off x="3951836"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6" name="椭圆 45"/>
            <p:cNvSpPr/>
            <p:nvPr/>
          </p:nvSpPr>
          <p:spPr>
            <a:xfrm>
              <a:off x="4098702"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7" name="椭圆 46"/>
            <p:cNvSpPr/>
            <p:nvPr/>
          </p:nvSpPr>
          <p:spPr>
            <a:xfrm>
              <a:off x="3951836"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8" name="椭圆 47"/>
            <p:cNvSpPr/>
            <p:nvPr/>
          </p:nvSpPr>
          <p:spPr>
            <a:xfrm>
              <a:off x="4098702"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9" name="椭圆 48"/>
            <p:cNvSpPr/>
            <p:nvPr/>
          </p:nvSpPr>
          <p:spPr>
            <a:xfrm>
              <a:off x="3951836"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0" name="椭圆 49"/>
            <p:cNvSpPr/>
            <p:nvPr/>
          </p:nvSpPr>
          <p:spPr>
            <a:xfrm>
              <a:off x="4098702"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1" name="椭圆 50"/>
            <p:cNvSpPr/>
            <p:nvPr/>
          </p:nvSpPr>
          <p:spPr>
            <a:xfrm>
              <a:off x="3951836"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2" name="椭圆 51"/>
            <p:cNvSpPr/>
            <p:nvPr/>
          </p:nvSpPr>
          <p:spPr>
            <a:xfrm>
              <a:off x="4098702"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3" name="椭圆 52"/>
            <p:cNvSpPr/>
            <p:nvPr/>
          </p:nvSpPr>
          <p:spPr>
            <a:xfrm>
              <a:off x="3951836"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4" name="椭圆 53"/>
            <p:cNvSpPr/>
            <p:nvPr/>
          </p:nvSpPr>
          <p:spPr>
            <a:xfrm>
              <a:off x="4098702"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5" name="椭圆 54"/>
            <p:cNvSpPr/>
            <p:nvPr/>
          </p:nvSpPr>
          <p:spPr>
            <a:xfrm>
              <a:off x="27785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6" name="椭圆 55"/>
            <p:cNvSpPr/>
            <p:nvPr/>
          </p:nvSpPr>
          <p:spPr>
            <a:xfrm>
              <a:off x="29254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7" name="椭圆 56"/>
            <p:cNvSpPr/>
            <p:nvPr/>
          </p:nvSpPr>
          <p:spPr>
            <a:xfrm>
              <a:off x="3072314"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8" name="椭圆 57"/>
            <p:cNvSpPr/>
            <p:nvPr/>
          </p:nvSpPr>
          <p:spPr>
            <a:xfrm>
              <a:off x="32191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9" name="椭圆 58"/>
            <p:cNvSpPr/>
            <p:nvPr/>
          </p:nvSpPr>
          <p:spPr>
            <a:xfrm>
              <a:off x="33660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0" name="椭圆 59"/>
            <p:cNvSpPr/>
            <p:nvPr/>
          </p:nvSpPr>
          <p:spPr>
            <a:xfrm>
              <a:off x="3512914"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1" name="椭圆 60"/>
            <p:cNvSpPr/>
            <p:nvPr/>
          </p:nvSpPr>
          <p:spPr>
            <a:xfrm>
              <a:off x="3659781"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2" name="椭圆 61"/>
            <p:cNvSpPr/>
            <p:nvPr/>
          </p:nvSpPr>
          <p:spPr>
            <a:xfrm>
              <a:off x="3806647"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3" name="椭圆 62"/>
            <p:cNvSpPr/>
            <p:nvPr/>
          </p:nvSpPr>
          <p:spPr>
            <a:xfrm>
              <a:off x="3951836"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4" name="椭圆 63"/>
            <p:cNvSpPr/>
            <p:nvPr/>
          </p:nvSpPr>
          <p:spPr>
            <a:xfrm>
              <a:off x="4098702"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65" name="组合 64"/>
          <p:cNvGrpSpPr/>
          <p:nvPr/>
        </p:nvGrpSpPr>
        <p:grpSpPr>
          <a:xfrm>
            <a:off x="9024540" y="-521667"/>
            <a:ext cx="3167461" cy="2997773"/>
            <a:chOff x="9024540" y="-521667"/>
            <a:chExt cx="3167461" cy="2997773"/>
          </a:xfrm>
        </p:grpSpPr>
        <p:sp>
          <p:nvSpPr>
            <p:cNvPr id="66" name="任意多边形 191"/>
            <p:cNvSpPr/>
            <p:nvPr/>
          </p:nvSpPr>
          <p:spPr>
            <a:xfrm flipH="1">
              <a:off x="10529212" y="0"/>
              <a:ext cx="1662789" cy="1424628"/>
            </a:xfrm>
            <a:custGeom>
              <a:avLst/>
              <a:gdLst>
                <a:gd name="connsiteX0" fmla="*/ 1644167 w 1662789"/>
                <a:gd name="connsiteY0" fmla="*/ 0 h 1424628"/>
                <a:gd name="connsiteX1" fmla="*/ 0 w 1662789"/>
                <a:gd name="connsiteY1" fmla="*/ 0 h 1424628"/>
                <a:gd name="connsiteX2" fmla="*/ 0 w 1662789"/>
                <a:gd name="connsiteY2" fmla="*/ 1340156 h 1424628"/>
                <a:gd name="connsiteX3" fmla="*/ 81036 w 1662789"/>
                <a:gd name="connsiteY3" fmla="*/ 1369815 h 1424628"/>
                <a:gd name="connsiteX4" fmla="*/ 443589 w 1662789"/>
                <a:gd name="connsiteY4" fmla="*/ 1424628 h 1424628"/>
                <a:gd name="connsiteX5" fmla="*/ 1662789 w 1662789"/>
                <a:gd name="connsiteY5" fmla="*/ 205428 h 1424628"/>
                <a:gd name="connsiteX6" fmla="*/ 1656494 w 1662789"/>
                <a:gd name="connsiteY6" fmla="*/ 80772 h 14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789" h="1424628">
                  <a:moveTo>
                    <a:pt x="1644167" y="0"/>
                  </a:moveTo>
                  <a:lnTo>
                    <a:pt x="0" y="0"/>
                  </a:lnTo>
                  <a:lnTo>
                    <a:pt x="0" y="1340156"/>
                  </a:lnTo>
                  <a:lnTo>
                    <a:pt x="81036" y="1369815"/>
                  </a:lnTo>
                  <a:cubicBezTo>
                    <a:pt x="195566" y="1405438"/>
                    <a:pt x="317337" y="1424628"/>
                    <a:pt x="443589" y="1424628"/>
                  </a:cubicBezTo>
                  <a:cubicBezTo>
                    <a:pt x="1116935" y="1424628"/>
                    <a:pt x="1662789" y="878774"/>
                    <a:pt x="1662789" y="205428"/>
                  </a:cubicBezTo>
                  <a:cubicBezTo>
                    <a:pt x="1662789" y="163344"/>
                    <a:pt x="1660657" y="121758"/>
                    <a:pt x="1656494" y="80772"/>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7" name="任意多边形 189"/>
            <p:cNvSpPr/>
            <p:nvPr/>
          </p:nvSpPr>
          <p:spPr>
            <a:xfrm rot="18095688" flipH="1">
              <a:off x="9141236" y="-638363"/>
              <a:ext cx="1836727" cy="2070119"/>
            </a:xfrm>
            <a:custGeom>
              <a:avLst/>
              <a:gdLst>
                <a:gd name="connsiteX0" fmla="*/ 387024 w 1836727"/>
                <a:gd name="connsiteY0" fmla="*/ 2012785 h 2070119"/>
                <a:gd name="connsiteX1" fmla="*/ 466280 w 1836727"/>
                <a:gd name="connsiteY1" fmla="*/ 2036765 h 2070119"/>
                <a:gd name="connsiteX2" fmla="*/ 992214 w 1836727"/>
                <a:gd name="connsiteY2" fmla="*/ 2039968 h 2070119"/>
                <a:gd name="connsiteX3" fmla="*/ 1085316 w 1836727"/>
                <a:gd name="connsiteY3" fmla="*/ 2012786 h 2070119"/>
                <a:gd name="connsiteX4" fmla="*/ 67211 w 1836727"/>
                <a:gd name="connsiteY4" fmla="*/ 1843944 h 2070119"/>
                <a:gd name="connsiteX5" fmla="*/ 82054 w 1836727"/>
                <a:gd name="connsiteY5" fmla="*/ 1856050 h 2070119"/>
                <a:gd name="connsiteX6" fmla="*/ 171968 w 1836727"/>
                <a:gd name="connsiteY6" fmla="*/ 1915605 h 2070119"/>
                <a:gd name="connsiteX7" fmla="*/ 217661 w 1836727"/>
                <a:gd name="connsiteY7" fmla="*/ 1939798 h 2070119"/>
                <a:gd name="connsiteX8" fmla="*/ 1252435 w 1836727"/>
                <a:gd name="connsiteY8" fmla="*/ 1939799 h 2070119"/>
                <a:gd name="connsiteX9" fmla="*/ 1294935 w 1836727"/>
                <a:gd name="connsiteY9" fmla="*/ 1917485 h 2070119"/>
                <a:gd name="connsiteX10" fmla="*/ 1389053 w 1836727"/>
                <a:gd name="connsiteY10" fmla="*/ 1855218 h 2070119"/>
                <a:gd name="connsiteX11" fmla="*/ 1402842 w 1836727"/>
                <a:gd name="connsiteY11" fmla="*/ 1843944 h 2070119"/>
                <a:gd name="connsiteX12" fmla="*/ 58958 w 1836727"/>
                <a:gd name="connsiteY12" fmla="*/ 1675101 h 2070119"/>
                <a:gd name="connsiteX13" fmla="*/ 0 w 1836727"/>
                <a:gd name="connsiteY13" fmla="*/ 1770956 h 2070119"/>
                <a:gd name="connsiteX14" fmla="*/ 1489226 w 1836727"/>
                <a:gd name="connsiteY14" fmla="*/ 1770955 h 2070119"/>
                <a:gd name="connsiteX15" fmla="*/ 1554633 w 1836727"/>
                <a:gd name="connsiteY15" fmla="*/ 1705420 h 2070119"/>
                <a:gd name="connsiteX16" fmla="*/ 1579362 w 1836727"/>
                <a:gd name="connsiteY16" fmla="*/ 1675100 h 2070119"/>
                <a:gd name="connsiteX17" fmla="*/ 162811 w 1836727"/>
                <a:gd name="connsiteY17" fmla="*/ 1506257 h 2070119"/>
                <a:gd name="connsiteX18" fmla="*/ 103852 w 1836727"/>
                <a:gd name="connsiteY18" fmla="*/ 1602112 h 2070119"/>
                <a:gd name="connsiteX19" fmla="*/ 1636015 w 1836727"/>
                <a:gd name="connsiteY19" fmla="*/ 1602112 h 2070119"/>
                <a:gd name="connsiteX20" fmla="*/ 1683131 w 1836727"/>
                <a:gd name="connsiteY20" fmla="*/ 1530978 h 2070119"/>
                <a:gd name="connsiteX21" fmla="*/ 1696220 w 1836727"/>
                <a:gd name="connsiteY21" fmla="*/ 1506256 h 2070119"/>
                <a:gd name="connsiteX22" fmla="*/ 264563 w 1836727"/>
                <a:gd name="connsiteY22" fmla="*/ 1340827 h 2070119"/>
                <a:gd name="connsiteX23" fmla="*/ 205605 w 1836727"/>
                <a:gd name="connsiteY23" fmla="*/ 1436681 h 2070119"/>
                <a:gd name="connsiteX24" fmla="*/ 1733059 w 1836727"/>
                <a:gd name="connsiteY24" fmla="*/ 1436681 h 2070119"/>
                <a:gd name="connsiteX25" fmla="*/ 1733180 w 1836727"/>
                <a:gd name="connsiteY25" fmla="*/ 1436453 h 2070119"/>
                <a:gd name="connsiteX26" fmla="*/ 1772481 w 1836727"/>
                <a:gd name="connsiteY26" fmla="*/ 1340827 h 2070119"/>
                <a:gd name="connsiteX27" fmla="*/ 366316 w 1836727"/>
                <a:gd name="connsiteY27" fmla="*/ 1175396 h 2070119"/>
                <a:gd name="connsiteX28" fmla="*/ 307358 w 1836727"/>
                <a:gd name="connsiteY28" fmla="*/ 1271251 h 2070119"/>
                <a:gd name="connsiteX29" fmla="*/ 1793827 w 1836727"/>
                <a:gd name="connsiteY29" fmla="*/ 1271250 h 2070119"/>
                <a:gd name="connsiteX30" fmla="*/ 1804290 w 1836727"/>
                <a:gd name="connsiteY30" fmla="*/ 1236666 h 2070119"/>
                <a:gd name="connsiteX31" fmla="*/ 1816595 w 1836727"/>
                <a:gd name="connsiteY31" fmla="*/ 1175396 h 2070119"/>
                <a:gd name="connsiteX32" fmla="*/ 471409 w 1836727"/>
                <a:gd name="connsiteY32" fmla="*/ 1004536 h 2070119"/>
                <a:gd name="connsiteX33" fmla="*/ 412451 w 1836727"/>
                <a:gd name="connsiteY33" fmla="*/ 1100391 h 2070119"/>
                <a:gd name="connsiteX34" fmla="*/ 1828475 w 1836727"/>
                <a:gd name="connsiteY34" fmla="*/ 1100391 h 2070119"/>
                <a:gd name="connsiteX35" fmla="*/ 1835968 w 1836727"/>
                <a:gd name="connsiteY35" fmla="*/ 1027731 h 2070119"/>
                <a:gd name="connsiteX36" fmla="*/ 1836135 w 1836727"/>
                <a:gd name="connsiteY36" fmla="*/ 1004536 h 2070119"/>
                <a:gd name="connsiteX37" fmla="*/ 574217 w 1836727"/>
                <a:gd name="connsiteY37" fmla="*/ 837390 h 2070119"/>
                <a:gd name="connsiteX38" fmla="*/ 515258 w 1836727"/>
                <a:gd name="connsiteY38" fmla="*/ 933245 h 2070119"/>
                <a:gd name="connsiteX39" fmla="*/ 1836645 w 1836727"/>
                <a:gd name="connsiteY39" fmla="*/ 933245 h 2070119"/>
                <a:gd name="connsiteX40" fmla="*/ 1836727 w 1836727"/>
                <a:gd name="connsiteY40" fmla="*/ 921769 h 2070119"/>
                <a:gd name="connsiteX41" fmla="*/ 1829197 w 1836727"/>
                <a:gd name="connsiteY41" fmla="*/ 837390 h 2070119"/>
                <a:gd name="connsiteX42" fmla="*/ 678068 w 1836727"/>
                <a:gd name="connsiteY42" fmla="*/ 668548 h 2070119"/>
                <a:gd name="connsiteX43" fmla="*/ 619109 w 1836727"/>
                <a:gd name="connsiteY43" fmla="*/ 764403 h 2070119"/>
                <a:gd name="connsiteX44" fmla="*/ 1817594 w 1836727"/>
                <a:gd name="connsiteY44" fmla="*/ 764402 h 2070119"/>
                <a:gd name="connsiteX45" fmla="*/ 1807494 w 1836727"/>
                <a:gd name="connsiteY45" fmla="*/ 710732 h 2070119"/>
                <a:gd name="connsiteX46" fmla="*/ 1795178 w 1836727"/>
                <a:gd name="connsiteY46" fmla="*/ 668547 h 2070119"/>
                <a:gd name="connsiteX47" fmla="*/ 781920 w 1836727"/>
                <a:gd name="connsiteY47" fmla="*/ 499705 h 2070119"/>
                <a:gd name="connsiteX48" fmla="*/ 722961 w 1836727"/>
                <a:gd name="connsiteY48" fmla="*/ 595560 h 2070119"/>
                <a:gd name="connsiteX49" fmla="*/ 1772573 w 1836727"/>
                <a:gd name="connsiteY49" fmla="*/ 595560 h 2070119"/>
                <a:gd name="connsiteX50" fmla="*/ 1736480 w 1836727"/>
                <a:gd name="connsiteY50" fmla="*/ 506040 h 2070119"/>
                <a:gd name="connsiteX51" fmla="*/ 1733153 w 1836727"/>
                <a:gd name="connsiteY51" fmla="*/ 499705 h 2070119"/>
                <a:gd name="connsiteX52" fmla="*/ 885772 w 1836727"/>
                <a:gd name="connsiteY52" fmla="*/ 330861 h 2070119"/>
                <a:gd name="connsiteX53" fmla="*/ 826813 w 1836727"/>
                <a:gd name="connsiteY53" fmla="*/ 426716 h 2070119"/>
                <a:gd name="connsiteX54" fmla="*/ 1694831 w 1836727"/>
                <a:gd name="connsiteY54" fmla="*/ 426716 h 2070119"/>
                <a:gd name="connsiteX55" fmla="*/ 1685011 w 1836727"/>
                <a:gd name="connsiteY55" fmla="*/ 408012 h 2070119"/>
                <a:gd name="connsiteX56" fmla="*/ 1633969 w 1836727"/>
                <a:gd name="connsiteY56" fmla="*/ 330861 h 2070119"/>
                <a:gd name="connsiteX57" fmla="*/ 987525 w 1836727"/>
                <a:gd name="connsiteY57" fmla="*/ 165431 h 2070119"/>
                <a:gd name="connsiteX58" fmla="*/ 928567 w 1836727"/>
                <a:gd name="connsiteY58" fmla="*/ 261285 h 2070119"/>
                <a:gd name="connsiteX59" fmla="*/ 1579731 w 1836727"/>
                <a:gd name="connsiteY59" fmla="*/ 261285 h 2070119"/>
                <a:gd name="connsiteX60" fmla="*/ 1551313 w 1836727"/>
                <a:gd name="connsiteY60" fmla="*/ 226527 h 2070119"/>
                <a:gd name="connsiteX61" fmla="*/ 1490097 w 1836727"/>
                <a:gd name="connsiteY61" fmla="*/ 165431 h 2070119"/>
                <a:gd name="connsiteX62" fmla="*/ 1089278 w 1836727"/>
                <a:gd name="connsiteY62" fmla="*/ 0 h 2070119"/>
                <a:gd name="connsiteX63" fmla="*/ 1030320 w 1836727"/>
                <a:gd name="connsiteY63" fmla="*/ 95855 h 2070119"/>
                <a:gd name="connsiteX64" fmla="*/ 1408629 w 1836727"/>
                <a:gd name="connsiteY64" fmla="*/ 95854 h 2070119"/>
                <a:gd name="connsiteX65" fmla="*/ 1388418 w 1836727"/>
                <a:gd name="connsiteY65" fmla="*/ 79370 h 2070119"/>
                <a:gd name="connsiteX66" fmla="*/ 1298504 w 1836727"/>
                <a:gd name="connsiteY66" fmla="*/ 19816 h 2070119"/>
                <a:gd name="connsiteX67" fmla="*/ 1261079 w 1836727"/>
                <a:gd name="connsiteY67" fmla="*/ 0 h 20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36727" h="2070119">
                  <a:moveTo>
                    <a:pt x="387024" y="2012785"/>
                  </a:moveTo>
                  <a:lnTo>
                    <a:pt x="466280" y="2036765"/>
                  </a:lnTo>
                  <a:cubicBezTo>
                    <a:pt x="637442" y="2079723"/>
                    <a:pt x="818134" y="2081607"/>
                    <a:pt x="992214" y="2039968"/>
                  </a:cubicBezTo>
                  <a:lnTo>
                    <a:pt x="1085316" y="2012786"/>
                  </a:lnTo>
                  <a:close/>
                  <a:moveTo>
                    <a:pt x="67211" y="1843944"/>
                  </a:moveTo>
                  <a:lnTo>
                    <a:pt x="82054" y="1856050"/>
                  </a:lnTo>
                  <a:cubicBezTo>
                    <a:pt x="111170" y="1877473"/>
                    <a:pt x="141185" y="1897331"/>
                    <a:pt x="171968" y="1915605"/>
                  </a:cubicBezTo>
                  <a:lnTo>
                    <a:pt x="217661" y="1939798"/>
                  </a:lnTo>
                  <a:lnTo>
                    <a:pt x="1252435" y="1939799"/>
                  </a:lnTo>
                  <a:lnTo>
                    <a:pt x="1294935" y="1917485"/>
                  </a:lnTo>
                  <a:cubicBezTo>
                    <a:pt x="1327002" y="1898535"/>
                    <a:pt x="1358418" y="1877786"/>
                    <a:pt x="1389053" y="1855218"/>
                  </a:cubicBezTo>
                  <a:lnTo>
                    <a:pt x="1402842" y="1843944"/>
                  </a:lnTo>
                  <a:close/>
                  <a:moveTo>
                    <a:pt x="58958" y="1675101"/>
                  </a:moveTo>
                  <a:lnTo>
                    <a:pt x="0" y="1770956"/>
                  </a:lnTo>
                  <a:lnTo>
                    <a:pt x="1489226" y="1770955"/>
                  </a:lnTo>
                  <a:lnTo>
                    <a:pt x="1554633" y="1705420"/>
                  </a:lnTo>
                  <a:lnTo>
                    <a:pt x="1579362" y="1675100"/>
                  </a:lnTo>
                  <a:close/>
                  <a:moveTo>
                    <a:pt x="162811" y="1506257"/>
                  </a:moveTo>
                  <a:lnTo>
                    <a:pt x="103852" y="1602112"/>
                  </a:lnTo>
                  <a:lnTo>
                    <a:pt x="1636015" y="1602112"/>
                  </a:lnTo>
                  <a:lnTo>
                    <a:pt x="1683131" y="1530978"/>
                  </a:lnTo>
                  <a:lnTo>
                    <a:pt x="1696220" y="1506256"/>
                  </a:lnTo>
                  <a:close/>
                  <a:moveTo>
                    <a:pt x="264563" y="1340827"/>
                  </a:moveTo>
                  <a:lnTo>
                    <a:pt x="205605" y="1436681"/>
                  </a:lnTo>
                  <a:lnTo>
                    <a:pt x="1733059" y="1436681"/>
                  </a:lnTo>
                  <a:lnTo>
                    <a:pt x="1733180" y="1436453"/>
                  </a:lnTo>
                  <a:lnTo>
                    <a:pt x="1772481" y="1340827"/>
                  </a:lnTo>
                  <a:close/>
                  <a:moveTo>
                    <a:pt x="366316" y="1175396"/>
                  </a:moveTo>
                  <a:lnTo>
                    <a:pt x="307358" y="1271251"/>
                  </a:lnTo>
                  <a:lnTo>
                    <a:pt x="1793827" y="1271250"/>
                  </a:lnTo>
                  <a:lnTo>
                    <a:pt x="1804290" y="1236666"/>
                  </a:lnTo>
                  <a:lnTo>
                    <a:pt x="1816595" y="1175396"/>
                  </a:lnTo>
                  <a:close/>
                  <a:moveTo>
                    <a:pt x="471409" y="1004536"/>
                  </a:moveTo>
                  <a:lnTo>
                    <a:pt x="412451" y="1100391"/>
                  </a:lnTo>
                  <a:lnTo>
                    <a:pt x="1828475" y="1100391"/>
                  </a:lnTo>
                  <a:lnTo>
                    <a:pt x="1835968" y="1027731"/>
                  </a:lnTo>
                  <a:lnTo>
                    <a:pt x="1836135" y="1004536"/>
                  </a:lnTo>
                  <a:close/>
                  <a:moveTo>
                    <a:pt x="574217" y="837390"/>
                  </a:moveTo>
                  <a:lnTo>
                    <a:pt x="515258" y="933245"/>
                  </a:lnTo>
                  <a:lnTo>
                    <a:pt x="1836645" y="933245"/>
                  </a:lnTo>
                  <a:lnTo>
                    <a:pt x="1836727" y="921769"/>
                  </a:lnTo>
                  <a:lnTo>
                    <a:pt x="1829197" y="837390"/>
                  </a:lnTo>
                  <a:close/>
                  <a:moveTo>
                    <a:pt x="678068" y="668548"/>
                  </a:moveTo>
                  <a:lnTo>
                    <a:pt x="619109" y="764403"/>
                  </a:lnTo>
                  <a:lnTo>
                    <a:pt x="1817594" y="764402"/>
                  </a:lnTo>
                  <a:lnTo>
                    <a:pt x="1807494" y="710732"/>
                  </a:lnTo>
                  <a:lnTo>
                    <a:pt x="1795178" y="668547"/>
                  </a:lnTo>
                  <a:close/>
                  <a:moveTo>
                    <a:pt x="781920" y="499705"/>
                  </a:moveTo>
                  <a:lnTo>
                    <a:pt x="722961" y="595560"/>
                  </a:lnTo>
                  <a:lnTo>
                    <a:pt x="1772573" y="595560"/>
                  </a:lnTo>
                  <a:lnTo>
                    <a:pt x="1736480" y="506040"/>
                  </a:lnTo>
                  <a:lnTo>
                    <a:pt x="1733153" y="499705"/>
                  </a:lnTo>
                  <a:close/>
                  <a:moveTo>
                    <a:pt x="885772" y="330861"/>
                  </a:moveTo>
                  <a:lnTo>
                    <a:pt x="826813" y="426716"/>
                  </a:lnTo>
                  <a:lnTo>
                    <a:pt x="1694831" y="426716"/>
                  </a:lnTo>
                  <a:lnTo>
                    <a:pt x="1685011" y="408012"/>
                  </a:lnTo>
                  <a:lnTo>
                    <a:pt x="1633969" y="330861"/>
                  </a:lnTo>
                  <a:close/>
                  <a:moveTo>
                    <a:pt x="987525" y="165431"/>
                  </a:moveTo>
                  <a:lnTo>
                    <a:pt x="928567" y="261285"/>
                  </a:lnTo>
                  <a:lnTo>
                    <a:pt x="1579731" y="261285"/>
                  </a:lnTo>
                  <a:lnTo>
                    <a:pt x="1551313" y="226527"/>
                  </a:lnTo>
                  <a:lnTo>
                    <a:pt x="1490097" y="165431"/>
                  </a:lnTo>
                  <a:close/>
                  <a:moveTo>
                    <a:pt x="1089278" y="0"/>
                  </a:moveTo>
                  <a:lnTo>
                    <a:pt x="1030320" y="95855"/>
                  </a:lnTo>
                  <a:lnTo>
                    <a:pt x="1408629" y="95854"/>
                  </a:lnTo>
                  <a:lnTo>
                    <a:pt x="1388418" y="79370"/>
                  </a:lnTo>
                  <a:cubicBezTo>
                    <a:pt x="1359302" y="57947"/>
                    <a:pt x="1329287" y="38089"/>
                    <a:pt x="1298504" y="19816"/>
                  </a:cubicBezTo>
                  <a:lnTo>
                    <a:pt x="1261079" y="0"/>
                  </a:ln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黑体" panose="02010609060101010101" pitchFamily="49" charset="-122"/>
                <a:ea typeface="黑体" panose="02010609060101010101" pitchFamily="49" charset="-122"/>
                <a:cs typeface="+mn-ea"/>
                <a:sym typeface="+mn-lt"/>
              </a:endParaRPr>
            </a:p>
          </p:txBody>
        </p:sp>
        <p:sp>
          <p:nvSpPr>
            <p:cNvPr id="68" name="椭圆 67"/>
            <p:cNvSpPr/>
            <p:nvPr/>
          </p:nvSpPr>
          <p:spPr>
            <a:xfrm>
              <a:off x="11049625" y="1516068"/>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9" name="椭圆 68"/>
            <p:cNvSpPr/>
            <p:nvPr/>
          </p:nvSpPr>
          <p:spPr>
            <a:xfrm>
              <a:off x="10170962" y="2288517"/>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0" name="椭圆 69"/>
            <p:cNvSpPr/>
            <p:nvPr/>
          </p:nvSpPr>
          <p:spPr>
            <a:xfrm>
              <a:off x="11210285" y="1663929"/>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71" name="组合 70"/>
          <p:cNvGrpSpPr/>
          <p:nvPr/>
        </p:nvGrpSpPr>
        <p:grpSpPr>
          <a:xfrm>
            <a:off x="0" y="4691101"/>
            <a:ext cx="3415802" cy="2779763"/>
            <a:chOff x="0" y="4691101"/>
            <a:chExt cx="3415802" cy="2779763"/>
          </a:xfrm>
        </p:grpSpPr>
        <p:sp>
          <p:nvSpPr>
            <p:cNvPr id="72" name="任意多边形 185"/>
            <p:cNvSpPr/>
            <p:nvPr/>
          </p:nvSpPr>
          <p:spPr>
            <a:xfrm>
              <a:off x="0" y="5528734"/>
              <a:ext cx="1913466" cy="1329267"/>
            </a:xfrm>
            <a:custGeom>
              <a:avLst/>
              <a:gdLst>
                <a:gd name="connsiteX0" fmla="*/ 694266 w 1913466"/>
                <a:gd name="connsiteY0" fmla="*/ 0 h 1329267"/>
                <a:gd name="connsiteX1" fmla="*/ 1913466 w 1913466"/>
                <a:gd name="connsiteY1" fmla="*/ 1219200 h 1329267"/>
                <a:gd name="connsiteX2" fmla="*/ 1907908 w 1913466"/>
                <a:gd name="connsiteY2" fmla="*/ 1329267 h 1329267"/>
                <a:gd name="connsiteX3" fmla="*/ 0 w 1913466"/>
                <a:gd name="connsiteY3" fmla="*/ 1329267 h 1329267"/>
                <a:gd name="connsiteX4" fmla="*/ 0 w 1913466"/>
                <a:gd name="connsiteY4" fmla="*/ 217642 h 1329267"/>
                <a:gd name="connsiteX5" fmla="*/ 12600 w 1913466"/>
                <a:gd name="connsiteY5" fmla="*/ 208220 h 1329267"/>
                <a:gd name="connsiteX6" fmla="*/ 694266 w 1913466"/>
                <a:gd name="connsiteY6" fmla="*/ 0 h 1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3466" h="1329267">
                  <a:moveTo>
                    <a:pt x="694266" y="0"/>
                  </a:moveTo>
                  <a:cubicBezTo>
                    <a:pt x="1367612" y="0"/>
                    <a:pt x="1913466" y="545854"/>
                    <a:pt x="1913466" y="1219200"/>
                  </a:cubicBezTo>
                  <a:lnTo>
                    <a:pt x="1907908" y="1329267"/>
                  </a:lnTo>
                  <a:lnTo>
                    <a:pt x="0" y="1329267"/>
                  </a:lnTo>
                  <a:lnTo>
                    <a:pt x="0" y="217642"/>
                  </a:lnTo>
                  <a:lnTo>
                    <a:pt x="12600" y="208220"/>
                  </a:lnTo>
                  <a:cubicBezTo>
                    <a:pt x="207185" y="76761"/>
                    <a:pt x="441761" y="0"/>
                    <a:pt x="694266" y="0"/>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3" name="任意多边形 187"/>
            <p:cNvSpPr/>
            <p:nvPr/>
          </p:nvSpPr>
          <p:spPr>
            <a:xfrm rot="7594901">
              <a:off x="1474160" y="5529223"/>
              <a:ext cx="1834705" cy="2048578"/>
            </a:xfrm>
            <a:custGeom>
              <a:avLst/>
              <a:gdLst>
                <a:gd name="connsiteX0" fmla="*/ 428530 w 1834705"/>
                <a:gd name="connsiteY0" fmla="*/ 74314 h 2048578"/>
                <a:gd name="connsiteX1" fmla="*/ 447674 w 1834705"/>
                <a:gd name="connsiteY1" fmla="*/ 58661 h 2048578"/>
                <a:gd name="connsiteX2" fmla="*/ 536343 w 1834705"/>
                <a:gd name="connsiteY2" fmla="*/ 0 h 2048578"/>
                <a:gd name="connsiteX3" fmla="*/ 591496 w 1834705"/>
                <a:gd name="connsiteY3" fmla="*/ 74314 h 2048578"/>
                <a:gd name="connsiteX4" fmla="*/ 256577 w 1834705"/>
                <a:gd name="connsiteY4" fmla="*/ 239744 h 2048578"/>
                <a:gd name="connsiteX5" fmla="*/ 282093 w 1834705"/>
                <a:gd name="connsiteY5" fmla="*/ 208459 h 2048578"/>
                <a:gd name="connsiteX6" fmla="*/ 346537 w 1834705"/>
                <a:gd name="connsiteY6" fmla="*/ 143890 h 2048578"/>
                <a:gd name="connsiteX7" fmla="*/ 643133 w 1834705"/>
                <a:gd name="connsiteY7" fmla="*/ 143890 h 2048578"/>
                <a:gd name="connsiteX8" fmla="*/ 714274 w 1834705"/>
                <a:gd name="connsiteY8" fmla="*/ 239744 h 2048578"/>
                <a:gd name="connsiteX9" fmla="*/ 141803 w 1834705"/>
                <a:gd name="connsiteY9" fmla="*/ 405175 h 2048578"/>
                <a:gd name="connsiteX10" fmla="*/ 153596 w 1834705"/>
                <a:gd name="connsiteY10" fmla="*/ 382902 h 2048578"/>
                <a:gd name="connsiteX11" fmla="*/ 202333 w 1834705"/>
                <a:gd name="connsiteY11" fmla="*/ 309320 h 2048578"/>
                <a:gd name="connsiteX12" fmla="*/ 765911 w 1834705"/>
                <a:gd name="connsiteY12" fmla="*/ 309320 h 2048578"/>
                <a:gd name="connsiteX13" fmla="*/ 837051 w 1834705"/>
                <a:gd name="connsiteY13" fmla="*/ 405175 h 2048578"/>
                <a:gd name="connsiteX14" fmla="*/ 63849 w 1834705"/>
                <a:gd name="connsiteY14" fmla="*/ 574019 h 2048578"/>
                <a:gd name="connsiteX15" fmla="*/ 103244 w 1834705"/>
                <a:gd name="connsiteY15" fmla="*/ 478164 h 2048578"/>
                <a:gd name="connsiteX16" fmla="*/ 891221 w 1834705"/>
                <a:gd name="connsiteY16" fmla="*/ 478164 h 2048578"/>
                <a:gd name="connsiteX17" fmla="*/ 962362 w 1834705"/>
                <a:gd name="connsiteY17" fmla="*/ 574019 h 2048578"/>
                <a:gd name="connsiteX18" fmla="*/ 19253 w 1834705"/>
                <a:gd name="connsiteY18" fmla="*/ 742861 h 2048578"/>
                <a:gd name="connsiteX19" fmla="*/ 32436 w 1834705"/>
                <a:gd name="connsiteY19" fmla="*/ 677214 h 2048578"/>
                <a:gd name="connsiteX20" fmla="*/ 41575 w 1834705"/>
                <a:gd name="connsiteY20" fmla="*/ 647007 h 2048578"/>
                <a:gd name="connsiteX21" fmla="*/ 1016531 w 1834705"/>
                <a:gd name="connsiteY21" fmla="*/ 647007 h 2048578"/>
                <a:gd name="connsiteX22" fmla="*/ 1087672 w 1834705"/>
                <a:gd name="connsiteY22" fmla="*/ 742862 h 2048578"/>
                <a:gd name="connsiteX23" fmla="*/ 575 w 1834705"/>
                <a:gd name="connsiteY23" fmla="*/ 911704 h 2048578"/>
                <a:gd name="connsiteX24" fmla="*/ 758 w 1834705"/>
                <a:gd name="connsiteY24" fmla="*/ 886148 h 2048578"/>
                <a:gd name="connsiteX25" fmla="*/ 8008 w 1834705"/>
                <a:gd name="connsiteY25" fmla="*/ 815849 h 2048578"/>
                <a:gd name="connsiteX26" fmla="*/ 1141841 w 1834705"/>
                <a:gd name="connsiteY26" fmla="*/ 815849 h 2048578"/>
                <a:gd name="connsiteX27" fmla="*/ 1212982 w 1834705"/>
                <a:gd name="connsiteY27" fmla="*/ 911704 h 2048578"/>
                <a:gd name="connsiteX28" fmla="*/ 753278 w 1834705"/>
                <a:gd name="connsiteY28" fmla="*/ 1991245 h 2048578"/>
                <a:gd name="connsiteX29" fmla="*/ 1451571 w 1834705"/>
                <a:gd name="connsiteY29" fmla="*/ 1991245 h 2048578"/>
                <a:gd name="connsiteX30" fmla="*/ 1358470 w 1834705"/>
                <a:gd name="connsiteY30" fmla="*/ 2018427 h 2048578"/>
                <a:gd name="connsiteX31" fmla="*/ 832535 w 1834705"/>
                <a:gd name="connsiteY31" fmla="*/ 2015223 h 2048578"/>
                <a:gd name="connsiteX32" fmla="*/ 7740 w 1834705"/>
                <a:gd name="connsiteY32" fmla="*/ 1078850 h 2048578"/>
                <a:gd name="connsiteX33" fmla="*/ 0 w 1834705"/>
                <a:gd name="connsiteY33" fmla="*/ 992110 h 2048578"/>
                <a:gd name="connsiteX34" fmla="*/ 65 w 1834705"/>
                <a:gd name="connsiteY34" fmla="*/ 982995 h 2048578"/>
                <a:gd name="connsiteX35" fmla="*/ 1265892 w 1834705"/>
                <a:gd name="connsiteY35" fmla="*/ 982995 h 2048578"/>
                <a:gd name="connsiteX36" fmla="*/ 1337032 w 1834705"/>
                <a:gd name="connsiteY36" fmla="*/ 1078850 h 2048578"/>
                <a:gd name="connsiteX37" fmla="*/ 42827 w 1834705"/>
                <a:gd name="connsiteY37" fmla="*/ 1249710 h 2048578"/>
                <a:gd name="connsiteX38" fmla="*/ 29233 w 1834705"/>
                <a:gd name="connsiteY38" fmla="*/ 1203148 h 2048578"/>
                <a:gd name="connsiteX39" fmla="*/ 19957 w 1834705"/>
                <a:gd name="connsiteY39" fmla="*/ 1153855 h 2048578"/>
                <a:gd name="connsiteX40" fmla="*/ 1392699 w 1834705"/>
                <a:gd name="connsiteY40" fmla="*/ 1153855 h 2048578"/>
                <a:gd name="connsiteX41" fmla="*/ 1463839 w 1834705"/>
                <a:gd name="connsiteY41" fmla="*/ 1249710 h 2048578"/>
                <a:gd name="connsiteX42" fmla="*/ 433466 w 1834705"/>
                <a:gd name="connsiteY42" fmla="*/ 1822403 h 2048578"/>
                <a:gd name="connsiteX43" fmla="*/ 1769097 w 1834705"/>
                <a:gd name="connsiteY43" fmla="*/ 1822402 h 2048578"/>
                <a:gd name="connsiteX44" fmla="*/ 1755308 w 1834705"/>
                <a:gd name="connsiteY44" fmla="*/ 1833677 h 2048578"/>
                <a:gd name="connsiteX45" fmla="*/ 1661190 w 1834705"/>
                <a:gd name="connsiteY45" fmla="*/ 1895944 h 2048578"/>
                <a:gd name="connsiteX46" fmla="*/ 1618690 w 1834705"/>
                <a:gd name="connsiteY46" fmla="*/ 1918257 h 2048578"/>
                <a:gd name="connsiteX47" fmla="*/ 583916 w 1834705"/>
                <a:gd name="connsiteY47" fmla="*/ 1918257 h 2048578"/>
                <a:gd name="connsiteX48" fmla="*/ 538223 w 1834705"/>
                <a:gd name="connsiteY48" fmla="*/ 1894064 h 2048578"/>
                <a:gd name="connsiteX49" fmla="*/ 448309 w 1834705"/>
                <a:gd name="connsiteY49" fmla="*/ 1834509 h 2048578"/>
                <a:gd name="connsiteX50" fmla="*/ 104081 w 1834705"/>
                <a:gd name="connsiteY50" fmla="*/ 1415141 h 2048578"/>
                <a:gd name="connsiteX51" fmla="*/ 100247 w 1834705"/>
                <a:gd name="connsiteY51" fmla="*/ 1407839 h 2048578"/>
                <a:gd name="connsiteX52" fmla="*/ 64544 w 1834705"/>
                <a:gd name="connsiteY52" fmla="*/ 1319286 h 2048578"/>
                <a:gd name="connsiteX53" fmla="*/ 1515476 w 1834705"/>
                <a:gd name="connsiteY53" fmla="*/ 1319286 h 2048578"/>
                <a:gd name="connsiteX54" fmla="*/ 1586617 w 1834705"/>
                <a:gd name="connsiteY54" fmla="*/ 1415140 h 2048578"/>
                <a:gd name="connsiteX55" fmla="*/ 257785 w 1834705"/>
                <a:gd name="connsiteY55" fmla="*/ 1653560 h 2048578"/>
                <a:gd name="connsiteX56" fmla="*/ 1763564 w 1834705"/>
                <a:gd name="connsiteY56" fmla="*/ 1653560 h 2048578"/>
                <a:gd name="connsiteX57" fmla="*/ 1834705 w 1834705"/>
                <a:gd name="connsiteY57" fmla="*/ 1749415 h 2048578"/>
                <a:gd name="connsiteX58" fmla="*/ 347598 w 1834705"/>
                <a:gd name="connsiteY58" fmla="*/ 1749415 h 2048578"/>
                <a:gd name="connsiteX59" fmla="*/ 285414 w 1834705"/>
                <a:gd name="connsiteY59" fmla="*/ 1687352 h 2048578"/>
                <a:gd name="connsiteX60" fmla="*/ 201138 w 1834705"/>
                <a:gd name="connsiteY60" fmla="*/ 1580571 h 2048578"/>
                <a:gd name="connsiteX61" fmla="*/ 151716 w 1834705"/>
                <a:gd name="connsiteY61" fmla="*/ 1505868 h 2048578"/>
                <a:gd name="connsiteX62" fmla="*/ 140611 w 1834705"/>
                <a:gd name="connsiteY62" fmla="*/ 1484716 h 2048578"/>
                <a:gd name="connsiteX63" fmla="*/ 1638254 w 1834705"/>
                <a:gd name="connsiteY63" fmla="*/ 1484716 h 2048578"/>
                <a:gd name="connsiteX64" fmla="*/ 1709394 w 1834705"/>
                <a:gd name="connsiteY64" fmla="*/ 1580571 h 20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834705" h="2048578">
                  <a:moveTo>
                    <a:pt x="428530" y="74314"/>
                  </a:moveTo>
                  <a:lnTo>
                    <a:pt x="447674" y="58661"/>
                  </a:lnTo>
                  <a:lnTo>
                    <a:pt x="536343" y="0"/>
                  </a:lnTo>
                  <a:lnTo>
                    <a:pt x="591496" y="74314"/>
                  </a:lnTo>
                  <a:close/>
                  <a:moveTo>
                    <a:pt x="256577" y="239744"/>
                  </a:moveTo>
                  <a:lnTo>
                    <a:pt x="282093" y="208459"/>
                  </a:lnTo>
                  <a:lnTo>
                    <a:pt x="346537" y="143890"/>
                  </a:lnTo>
                  <a:lnTo>
                    <a:pt x="643133" y="143890"/>
                  </a:lnTo>
                  <a:lnTo>
                    <a:pt x="714274" y="239744"/>
                  </a:lnTo>
                  <a:close/>
                  <a:moveTo>
                    <a:pt x="141803" y="405175"/>
                  </a:moveTo>
                  <a:lnTo>
                    <a:pt x="153596" y="382902"/>
                  </a:lnTo>
                  <a:lnTo>
                    <a:pt x="202333" y="309320"/>
                  </a:lnTo>
                  <a:lnTo>
                    <a:pt x="765911" y="309320"/>
                  </a:lnTo>
                  <a:lnTo>
                    <a:pt x="837051" y="405175"/>
                  </a:lnTo>
                  <a:close/>
                  <a:moveTo>
                    <a:pt x="63849" y="574019"/>
                  </a:moveTo>
                  <a:lnTo>
                    <a:pt x="103244" y="478164"/>
                  </a:lnTo>
                  <a:lnTo>
                    <a:pt x="891221" y="478164"/>
                  </a:lnTo>
                  <a:lnTo>
                    <a:pt x="962362" y="574019"/>
                  </a:lnTo>
                  <a:close/>
                  <a:moveTo>
                    <a:pt x="19253" y="742861"/>
                  </a:moveTo>
                  <a:lnTo>
                    <a:pt x="32436" y="677214"/>
                  </a:lnTo>
                  <a:lnTo>
                    <a:pt x="41575" y="647007"/>
                  </a:lnTo>
                  <a:lnTo>
                    <a:pt x="1016531" y="647007"/>
                  </a:lnTo>
                  <a:lnTo>
                    <a:pt x="1087672" y="742862"/>
                  </a:lnTo>
                  <a:close/>
                  <a:moveTo>
                    <a:pt x="575" y="911704"/>
                  </a:moveTo>
                  <a:lnTo>
                    <a:pt x="758" y="886148"/>
                  </a:lnTo>
                  <a:lnTo>
                    <a:pt x="8008" y="815849"/>
                  </a:lnTo>
                  <a:lnTo>
                    <a:pt x="1141841" y="815849"/>
                  </a:lnTo>
                  <a:lnTo>
                    <a:pt x="1212982" y="911704"/>
                  </a:lnTo>
                  <a:close/>
                  <a:moveTo>
                    <a:pt x="753278" y="1991245"/>
                  </a:moveTo>
                  <a:lnTo>
                    <a:pt x="1451571" y="1991245"/>
                  </a:lnTo>
                  <a:lnTo>
                    <a:pt x="1358470" y="2018427"/>
                  </a:lnTo>
                  <a:cubicBezTo>
                    <a:pt x="1184388" y="2060066"/>
                    <a:pt x="1003697" y="2058183"/>
                    <a:pt x="832535" y="2015223"/>
                  </a:cubicBezTo>
                  <a:close/>
                  <a:moveTo>
                    <a:pt x="7740" y="1078850"/>
                  </a:moveTo>
                  <a:lnTo>
                    <a:pt x="0" y="992110"/>
                  </a:lnTo>
                  <a:lnTo>
                    <a:pt x="65" y="982995"/>
                  </a:lnTo>
                  <a:lnTo>
                    <a:pt x="1265892" y="982995"/>
                  </a:lnTo>
                  <a:lnTo>
                    <a:pt x="1337032" y="1078850"/>
                  </a:lnTo>
                  <a:close/>
                  <a:moveTo>
                    <a:pt x="42827" y="1249710"/>
                  </a:moveTo>
                  <a:lnTo>
                    <a:pt x="29233" y="1203148"/>
                  </a:lnTo>
                  <a:lnTo>
                    <a:pt x="19957" y="1153855"/>
                  </a:lnTo>
                  <a:lnTo>
                    <a:pt x="1392699" y="1153855"/>
                  </a:lnTo>
                  <a:lnTo>
                    <a:pt x="1463839" y="1249710"/>
                  </a:lnTo>
                  <a:close/>
                  <a:moveTo>
                    <a:pt x="433466" y="1822403"/>
                  </a:moveTo>
                  <a:lnTo>
                    <a:pt x="1769097" y="1822402"/>
                  </a:lnTo>
                  <a:lnTo>
                    <a:pt x="1755308" y="1833677"/>
                  </a:lnTo>
                  <a:cubicBezTo>
                    <a:pt x="1724673" y="1856245"/>
                    <a:pt x="1693257" y="1876994"/>
                    <a:pt x="1661190" y="1895944"/>
                  </a:cubicBezTo>
                  <a:lnTo>
                    <a:pt x="1618690" y="1918257"/>
                  </a:lnTo>
                  <a:lnTo>
                    <a:pt x="583916" y="1918257"/>
                  </a:lnTo>
                  <a:lnTo>
                    <a:pt x="538223" y="1894064"/>
                  </a:lnTo>
                  <a:cubicBezTo>
                    <a:pt x="507440" y="1875790"/>
                    <a:pt x="477425" y="1855932"/>
                    <a:pt x="448309" y="1834509"/>
                  </a:cubicBezTo>
                  <a:close/>
                  <a:moveTo>
                    <a:pt x="104081" y="1415141"/>
                  </a:moveTo>
                  <a:lnTo>
                    <a:pt x="100247" y="1407839"/>
                  </a:lnTo>
                  <a:lnTo>
                    <a:pt x="64544" y="1319286"/>
                  </a:lnTo>
                  <a:lnTo>
                    <a:pt x="1515476" y="1319286"/>
                  </a:lnTo>
                  <a:lnTo>
                    <a:pt x="1586617" y="1415140"/>
                  </a:lnTo>
                  <a:close/>
                  <a:moveTo>
                    <a:pt x="257785" y="1653560"/>
                  </a:moveTo>
                  <a:lnTo>
                    <a:pt x="1763564" y="1653560"/>
                  </a:lnTo>
                  <a:lnTo>
                    <a:pt x="1834705" y="1749415"/>
                  </a:lnTo>
                  <a:lnTo>
                    <a:pt x="347598" y="1749415"/>
                  </a:lnTo>
                  <a:lnTo>
                    <a:pt x="285414" y="1687352"/>
                  </a:lnTo>
                  <a:close/>
                  <a:moveTo>
                    <a:pt x="201138" y="1580571"/>
                  </a:moveTo>
                  <a:lnTo>
                    <a:pt x="151716" y="1505868"/>
                  </a:lnTo>
                  <a:lnTo>
                    <a:pt x="140611" y="1484716"/>
                  </a:lnTo>
                  <a:lnTo>
                    <a:pt x="1638254" y="1484716"/>
                  </a:lnTo>
                  <a:lnTo>
                    <a:pt x="1709394" y="15805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黑体" panose="02010609060101010101" pitchFamily="49" charset="-122"/>
                <a:ea typeface="黑体" panose="02010609060101010101" pitchFamily="49" charset="-122"/>
                <a:cs typeface="+mn-ea"/>
                <a:sym typeface="+mn-lt"/>
              </a:endParaRPr>
            </a:p>
          </p:txBody>
        </p:sp>
        <p:sp>
          <p:nvSpPr>
            <p:cNvPr id="74" name="椭圆 73"/>
            <p:cNvSpPr/>
            <p:nvPr/>
          </p:nvSpPr>
          <p:spPr>
            <a:xfrm>
              <a:off x="1133297" y="4691101"/>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5" name="椭圆 74"/>
            <p:cNvSpPr/>
            <p:nvPr/>
          </p:nvSpPr>
          <p:spPr>
            <a:xfrm>
              <a:off x="733570" y="5812519"/>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6" name="椭圆 75"/>
            <p:cNvSpPr/>
            <p:nvPr/>
          </p:nvSpPr>
          <p:spPr>
            <a:xfrm>
              <a:off x="368746" y="5407255"/>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77" name="组合 76"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1412193" y="217817"/>
            <a:ext cx="258739" cy="1401739"/>
            <a:chOff x="1205173" y="217817"/>
            <a:chExt cx="258739" cy="1401739"/>
          </a:xfrm>
          <a:solidFill>
            <a:schemeClr val="bg1"/>
          </a:solidFill>
        </p:grpSpPr>
        <p:sp>
          <p:nvSpPr>
            <p:cNvPr id="78" name="椭圆 77"/>
            <p:cNvSpPr/>
            <p:nvPr/>
          </p:nvSpPr>
          <p:spPr>
            <a:xfrm rot="5400000">
              <a:off x="1395673" y="217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9" name="椭圆 78"/>
            <p:cNvSpPr/>
            <p:nvPr/>
          </p:nvSpPr>
          <p:spPr>
            <a:xfrm rot="5400000">
              <a:off x="13956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0" name="椭圆 79"/>
            <p:cNvSpPr/>
            <p:nvPr/>
          </p:nvSpPr>
          <p:spPr>
            <a:xfrm rot="5400000">
              <a:off x="13956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1" name="椭圆 80"/>
            <p:cNvSpPr/>
            <p:nvPr/>
          </p:nvSpPr>
          <p:spPr>
            <a:xfrm rot="5400000">
              <a:off x="13956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2" name="椭圆 81"/>
            <p:cNvSpPr/>
            <p:nvPr/>
          </p:nvSpPr>
          <p:spPr>
            <a:xfrm rot="5400000">
              <a:off x="13956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3" name="椭圆 82"/>
            <p:cNvSpPr/>
            <p:nvPr/>
          </p:nvSpPr>
          <p:spPr>
            <a:xfrm rot="5400000">
              <a:off x="13956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4" name="椭圆 83"/>
            <p:cNvSpPr/>
            <p:nvPr/>
          </p:nvSpPr>
          <p:spPr>
            <a:xfrm rot="5400000">
              <a:off x="13956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5" name="椭圆 84"/>
            <p:cNvSpPr/>
            <p:nvPr/>
          </p:nvSpPr>
          <p:spPr>
            <a:xfrm rot="5400000">
              <a:off x="12051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6" name="椭圆 85"/>
            <p:cNvSpPr/>
            <p:nvPr/>
          </p:nvSpPr>
          <p:spPr>
            <a:xfrm rot="5400000">
              <a:off x="12051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7" name="椭圆 86"/>
            <p:cNvSpPr/>
            <p:nvPr/>
          </p:nvSpPr>
          <p:spPr>
            <a:xfrm rot="5400000">
              <a:off x="12051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8" name="椭圆 87"/>
            <p:cNvSpPr/>
            <p:nvPr/>
          </p:nvSpPr>
          <p:spPr>
            <a:xfrm rot="5400000">
              <a:off x="12051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9" name="椭圆 88"/>
            <p:cNvSpPr/>
            <p:nvPr/>
          </p:nvSpPr>
          <p:spPr>
            <a:xfrm rot="5400000">
              <a:off x="12051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0" name="椭圆 89"/>
            <p:cNvSpPr/>
            <p:nvPr/>
          </p:nvSpPr>
          <p:spPr>
            <a:xfrm rot="5400000">
              <a:off x="12051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1" name="椭圆 90"/>
            <p:cNvSpPr/>
            <p:nvPr/>
          </p:nvSpPr>
          <p:spPr>
            <a:xfrm rot="5400000">
              <a:off x="1205173" y="1551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92" name="组合 91"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276490" y="970930"/>
            <a:ext cx="543447" cy="580387"/>
            <a:chOff x="10961616" y="534583"/>
            <a:chExt cx="543447" cy="580387"/>
          </a:xfrm>
        </p:grpSpPr>
        <p:sp>
          <p:nvSpPr>
            <p:cNvPr id="93" name="椭圆 92"/>
            <p:cNvSpPr/>
            <p:nvPr/>
          </p:nvSpPr>
          <p:spPr>
            <a:xfrm>
              <a:off x="11036111" y="534583"/>
              <a:ext cx="468952" cy="468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4" name="椭圆 93"/>
            <p:cNvSpPr/>
            <p:nvPr/>
          </p:nvSpPr>
          <p:spPr>
            <a:xfrm>
              <a:off x="10961616" y="646018"/>
              <a:ext cx="468952" cy="46895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112" name="组合 111"/>
          <p:cNvGrpSpPr/>
          <p:nvPr/>
        </p:nvGrpSpPr>
        <p:grpSpPr>
          <a:xfrm>
            <a:off x="1861995" y="1268985"/>
            <a:ext cx="8468010" cy="4476223"/>
            <a:chOff x="1861995" y="1268985"/>
            <a:chExt cx="8468010" cy="4476223"/>
          </a:xfrm>
        </p:grpSpPr>
        <p:grpSp>
          <p:nvGrpSpPr>
            <p:cNvPr id="95" name="组合 94"/>
            <p:cNvGrpSpPr/>
            <p:nvPr/>
          </p:nvGrpSpPr>
          <p:grpSpPr>
            <a:xfrm>
              <a:off x="1861995" y="1268985"/>
              <a:ext cx="8468010" cy="4476223"/>
              <a:chOff x="1984335" y="1262848"/>
              <a:chExt cx="8468010" cy="4476223"/>
            </a:xfrm>
          </p:grpSpPr>
          <p:sp>
            <p:nvSpPr>
              <p:cNvPr id="96" name="任意多边形 154"/>
              <p:cNvSpPr/>
              <p:nvPr/>
            </p:nvSpPr>
            <p:spPr>
              <a:xfrm rot="10800000">
                <a:off x="2229016" y="1522094"/>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黑体" panose="02010609060101010101" pitchFamily="49" charset="-122"/>
                  <a:ea typeface="黑体" panose="02010609060101010101" pitchFamily="49" charset="-122"/>
                </a:endParaRPr>
              </a:p>
            </p:txBody>
          </p:sp>
          <p:sp>
            <p:nvSpPr>
              <p:cNvPr id="97" name="任意多边形 155"/>
              <p:cNvSpPr/>
              <p:nvPr/>
            </p:nvSpPr>
            <p:spPr>
              <a:xfrm rot="10800000">
                <a:off x="1984335" y="1262848"/>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黑体" panose="02010609060101010101" pitchFamily="49" charset="-122"/>
                  <a:ea typeface="黑体" panose="02010609060101010101" pitchFamily="49" charset="-122"/>
                </a:endParaRPr>
              </a:p>
            </p:txBody>
          </p:sp>
        </p:grpSp>
        <p:sp>
          <p:nvSpPr>
            <p:cNvPr id="109" name="PA_文本框 2"/>
            <p:cNvSpPr txBox="1"/>
            <p:nvPr>
              <p:custDataLst>
                <p:tags r:id="rId1"/>
              </p:custDataLst>
            </p:nvPr>
          </p:nvSpPr>
          <p:spPr>
            <a:xfrm>
              <a:off x="2027637" y="2397781"/>
              <a:ext cx="8031962" cy="114922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algn="ctr">
                <a:defRPr/>
              </a:pPr>
              <a:r>
                <a:rPr lang="zh-CN" altLang="en-US" sz="6600" dirty="0">
                  <a:solidFill>
                    <a:srgbClr val="245188"/>
                  </a:solidFill>
                  <a:latin typeface="黑体" panose="02010609060101010101" pitchFamily="49" charset="-122"/>
                  <a:ea typeface="黑体" panose="02010609060101010101" pitchFamily="49" charset="-122"/>
                  <a:cs typeface="+mn-ea"/>
                  <a:sym typeface="+mn-lt"/>
                </a:rPr>
                <a:t>算法改进与感想心得</a:t>
              </a:r>
            </a:p>
          </p:txBody>
        </p:sp>
        <p:sp>
          <p:nvSpPr>
            <p:cNvPr id="110" name="圆角矩形 172"/>
            <p:cNvSpPr/>
            <p:nvPr/>
          </p:nvSpPr>
          <p:spPr>
            <a:xfrm>
              <a:off x="5009949" y="4416557"/>
              <a:ext cx="2168792" cy="397891"/>
            </a:xfrm>
            <a:prstGeom prst="roundRect">
              <a:avLst>
                <a:gd name="adj" fmla="val 50000"/>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3698F"/>
                </a:solidFill>
                <a:effectLst/>
                <a:uLnTx/>
                <a:uFillTx/>
                <a:latin typeface="黑体" panose="02010609060101010101" pitchFamily="49" charset="-122"/>
                <a:ea typeface="黑体" panose="02010609060101010101" pitchFamily="49" charset="-122"/>
                <a:cs typeface="+mn-ea"/>
                <a:sym typeface="+mn-lt"/>
              </a:endParaRPr>
            </a:p>
          </p:txBody>
        </p:sp>
        <p:sp>
          <p:nvSpPr>
            <p:cNvPr id="111" name="矩形 110"/>
            <p:cNvSpPr/>
            <p:nvPr/>
          </p:nvSpPr>
          <p:spPr>
            <a:xfrm>
              <a:off x="5453796" y="4436240"/>
              <a:ext cx="1281098"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04</a:t>
              </a:r>
              <a:r>
                <a:rPr kumimoji="0" lang="zh-CN" altLang="en-US" sz="160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部分</a:t>
              </a:r>
            </a:p>
          </p:txBody>
        </p:sp>
      </p:grpSp>
      <p:grpSp>
        <p:nvGrpSpPr>
          <p:cNvPr id="102" name="组合 101"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flipH="1" flipV="1">
            <a:off x="8980465" y="5335434"/>
            <a:ext cx="880675" cy="954170"/>
            <a:chOff x="8926031" y="1072708"/>
            <a:chExt cx="880675" cy="954170"/>
          </a:xfrm>
          <a:solidFill>
            <a:srgbClr val="396AA2"/>
          </a:solidFill>
        </p:grpSpPr>
        <p:sp>
          <p:nvSpPr>
            <p:cNvPr id="103" name="等腰三角形 102"/>
            <p:cNvSpPr/>
            <p:nvPr/>
          </p:nvSpPr>
          <p:spPr>
            <a:xfrm>
              <a:off x="8926031" y="1072708"/>
              <a:ext cx="614149" cy="52943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4" name="等腰三角形 103"/>
            <p:cNvSpPr/>
            <p:nvPr/>
          </p:nvSpPr>
          <p:spPr>
            <a:xfrm flipV="1">
              <a:off x="9192557" y="1497439"/>
              <a:ext cx="614149" cy="529439"/>
            </a:xfrm>
            <a:prstGeom prst="triangle">
              <a:avLst/>
            </a:prstGeom>
            <a:noFill/>
            <a:ln w="22225">
              <a:solidFill>
                <a:srgbClr val="396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6658252"/>
            <a:ext cx="12192000" cy="199748"/>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8" name="文本框 27"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905435" y="442494"/>
            <a:ext cx="4711110" cy="523220"/>
          </a:xfrm>
          <a:prstGeom prst="rect">
            <a:avLst/>
          </a:prstGeom>
          <a:noFill/>
        </p:spPr>
        <p:txBody>
          <a:bodyPr wrap="square" rtlCol="0">
            <a:spAutoFit/>
          </a:bodyPr>
          <a:lstStyle/>
          <a:p>
            <a:pPr lvl="0">
              <a:defRPr/>
            </a:pPr>
            <a:r>
              <a:rPr lang="en-US" altLang="zh-CN" sz="2800" dirty="0">
                <a:solidFill>
                  <a:schemeClr val="accent1">
                    <a:lumMod val="50000"/>
                  </a:schemeClr>
                </a:solidFill>
                <a:latin typeface="黑体" panose="02010609060101010101" pitchFamily="49" charset="-122"/>
                <a:ea typeface="黑体" panose="02010609060101010101" pitchFamily="49" charset="-122"/>
                <a:cs typeface="+mn-ea"/>
                <a:sym typeface="+mn-lt"/>
              </a:rPr>
              <a:t>4.2 </a:t>
            </a:r>
            <a:r>
              <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rPr>
              <a:t>算法改进思路</a:t>
            </a:r>
          </a:p>
        </p:txBody>
      </p:sp>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sp>
        <p:nvSpPr>
          <p:cNvPr id="2" name="文本框 1"/>
          <p:cNvSpPr txBox="1"/>
          <p:nvPr/>
        </p:nvSpPr>
        <p:spPr>
          <a:xfrm>
            <a:off x="767526" y="1175752"/>
            <a:ext cx="10573489" cy="4545924"/>
          </a:xfrm>
          <a:prstGeom prst="rect">
            <a:avLst/>
          </a:prstGeom>
          <a:noFill/>
        </p:spPr>
        <p:txBody>
          <a:bodyPr wrap="square" rtlCol="0">
            <a:spAutoFit/>
          </a:bodyPr>
          <a:lstStyle/>
          <a:p>
            <a:pPr indent="304800" algn="just">
              <a:lnSpc>
                <a:spcPct val="125000"/>
              </a:lnSpc>
            </a:pP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蒙特卡洛算法和蒙特卡洛决策树都是基于随机模拟的方法来计算最优决策或评估状态价值。但蒙特卡洛算法相对于蒙特卡洛决策树存在以下缺点：</a:t>
            </a:r>
          </a:p>
          <a:p>
            <a:pPr indent="304800" algn="just">
              <a:lnSpc>
                <a:spcPct val="125000"/>
              </a:lnSpc>
            </a:pP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第一，蒙特卡洛算法需要进行大量的模拟才能得到较为准确的估计。</a:t>
            </a:r>
          </a:p>
          <a:p>
            <a:pPr indent="304800" algn="just">
              <a:lnSpc>
                <a:spcPct val="125000"/>
              </a:lnSpc>
            </a:pP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第二，蒙特卡洛算法可能会出现随机性较大的情况，估计结果可能会不够准确。</a:t>
            </a:r>
          </a:p>
          <a:p>
            <a:pPr indent="304800" algn="just">
              <a:lnSpc>
                <a:spcPct val="125000"/>
              </a:lnSpc>
            </a:pP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第三，蒙特卡洛算法更适合于具有一定随机性的问题，比如棋类游戏，因为这种问题可能在棋子的落点、对手的不确定的情况等方面存在较大的随机性。而针对一些直观的问题，比如搜索性质较强的问题，蒙特卡洛算法的性能可能较差。</a:t>
            </a:r>
          </a:p>
          <a:p>
            <a:pPr indent="304800" algn="just">
              <a:lnSpc>
                <a:spcPct val="125000"/>
              </a:lnSpc>
            </a:pP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第四，蒙特卡洛算法不能直接利用先前的经验，而是需要不断进行新的模拟，来获取更多的样本，因此难以很好地维护先前的估计结果。而蒙特卡洛决策树可以利用先前的经验，通过动态更新树结构，来提高计算效率和精度，同时也能够更好地使用和维护先前的估计结果。</a:t>
            </a:r>
            <a:endParaRPr lang="en-US" altLang="zh-CN" kern="100" dirty="0">
              <a:effectLst/>
              <a:latin typeface="黑体" panose="02010609060101010101" pitchFamily="49" charset="-122"/>
              <a:ea typeface="黑体" panose="02010609060101010101" pitchFamily="49" charset="-122"/>
              <a:cs typeface="Times New Roman" panose="02020603050405020304" pitchFamily="18" charset="0"/>
            </a:endParaRPr>
          </a:p>
          <a:p>
            <a:pPr indent="304800" algn="just">
              <a:lnSpc>
                <a:spcPct val="125000"/>
              </a:lnSpc>
            </a:pPr>
            <a:endParaRPr lang="zh-CN" altLang="en-US" kern="100" dirty="0">
              <a:effectLst/>
              <a:latin typeface="黑体" panose="02010609060101010101" pitchFamily="49" charset="-122"/>
              <a:ea typeface="黑体" panose="02010609060101010101" pitchFamily="49" charset="-122"/>
              <a:cs typeface="Times New Roman" panose="02020603050405020304" pitchFamily="18" charset="0"/>
            </a:endParaRPr>
          </a:p>
          <a:p>
            <a:pPr indent="304800" algn="just">
              <a:lnSpc>
                <a:spcPct val="125000"/>
              </a:lnSpc>
            </a:pPr>
            <a:r>
              <a:rPr lang="zh-CN" altLang="en-US" b="1" kern="100" dirty="0">
                <a:effectLst/>
                <a:latin typeface="黑体" panose="02010609060101010101" pitchFamily="49" charset="-122"/>
                <a:ea typeface="黑体" panose="02010609060101010101" pitchFamily="49" charset="-122"/>
                <a:cs typeface="Times New Roman" panose="02020603050405020304" pitchFamily="18" charset="0"/>
              </a:rPr>
              <a:t>针对上述观点，我们可以采取蒙特卡洛决策树对该五子棋人机对弈模型进行进一步的改进。</a:t>
            </a:r>
            <a:r>
              <a:rPr lang="zh-CN" altLang="en-US" b="1" kern="100" dirty="0">
                <a:latin typeface="黑体" panose="02010609060101010101" pitchFamily="49" charset="-122"/>
                <a:ea typeface="黑体" panose="02010609060101010101" pitchFamily="49" charset="-122"/>
                <a:cs typeface="Times New Roman" panose="02020603050405020304" pitchFamily="18" charset="0"/>
              </a:rPr>
              <a:t>主要增加节点、边、模拟状态、遍历决策树选择、节点扩展和回溯几个关键组件来实现。</a:t>
            </a:r>
            <a:endParaRPr lang="en-US" altLang="zh-CN" b="1" kern="100" dirty="0">
              <a:effectLst/>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6658252"/>
            <a:ext cx="12192000" cy="199748"/>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8" name="文本框 27"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905435" y="442494"/>
            <a:ext cx="4711110" cy="523220"/>
          </a:xfrm>
          <a:prstGeom prst="rect">
            <a:avLst/>
          </a:prstGeom>
          <a:noFill/>
        </p:spPr>
        <p:txBody>
          <a:bodyPr wrap="square" rtlCol="0">
            <a:spAutoFit/>
          </a:bodyPr>
          <a:lstStyle/>
          <a:p>
            <a:pPr lvl="0">
              <a:defRPr/>
            </a:pPr>
            <a:r>
              <a:rPr lang="en-US" altLang="zh-CN" sz="2800" dirty="0">
                <a:solidFill>
                  <a:schemeClr val="accent1">
                    <a:lumMod val="50000"/>
                  </a:schemeClr>
                </a:solidFill>
                <a:latin typeface="黑体" panose="02010609060101010101" pitchFamily="49" charset="-122"/>
                <a:ea typeface="黑体" panose="02010609060101010101" pitchFamily="49" charset="-122"/>
                <a:cs typeface="+mn-ea"/>
                <a:sym typeface="+mn-lt"/>
              </a:rPr>
              <a:t>4.2 </a:t>
            </a:r>
            <a:r>
              <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rPr>
              <a:t>算法改进步骤</a:t>
            </a:r>
          </a:p>
        </p:txBody>
      </p:sp>
      <p:pic>
        <p:nvPicPr>
          <p:cNvPr id="30" name="图形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sp>
        <p:nvSpPr>
          <p:cNvPr id="2" name="文本框 1"/>
          <p:cNvSpPr txBox="1"/>
          <p:nvPr/>
        </p:nvSpPr>
        <p:spPr>
          <a:xfrm>
            <a:off x="809255" y="1134628"/>
            <a:ext cx="10573489" cy="5051383"/>
          </a:xfrm>
          <a:prstGeom prst="rect">
            <a:avLst/>
          </a:prstGeom>
          <a:noFill/>
        </p:spPr>
        <p:txBody>
          <a:bodyPr wrap="square" rtlCol="0">
            <a:spAutoFit/>
          </a:bodyPr>
          <a:lstStyle/>
          <a:p>
            <a:pPr indent="304800" algn="just">
              <a:lnSpc>
                <a:spcPct val="130000"/>
              </a:lnSpc>
            </a:pP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步骤</a:t>
            </a:r>
            <a:r>
              <a:rPr lang="en-US" altLang="zh-CN" sz="1600" b="1" kern="100" dirty="0">
                <a:effectLst/>
                <a:latin typeface="黑体" panose="02010609060101010101" pitchFamily="49" charset="-122"/>
                <a:ea typeface="黑体" panose="02010609060101010101" pitchFamily="49" charset="-122"/>
                <a:cs typeface="Times New Roman" panose="02020603050405020304" pitchFamily="18" charset="0"/>
              </a:rPr>
              <a:t>1</a:t>
            </a: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初始化根节点，并将游戏状态设置为根节点状态。</a:t>
            </a:r>
          </a:p>
          <a:p>
            <a:pPr indent="304800" algn="just">
              <a:lnSpc>
                <a:spcPct val="130000"/>
              </a:lnSpc>
            </a:pP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步骤</a:t>
            </a:r>
            <a:r>
              <a:rPr lang="en-US" altLang="zh-CN" sz="1600" b="1" kern="100" dirty="0">
                <a:effectLst/>
                <a:latin typeface="黑体" panose="02010609060101010101" pitchFamily="49" charset="-122"/>
                <a:ea typeface="黑体" panose="02010609060101010101" pitchFamily="49" charset="-122"/>
                <a:cs typeface="Times New Roman" panose="02020603050405020304" pitchFamily="18" charset="0"/>
              </a:rPr>
              <a:t>2</a:t>
            </a: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进入一个循环，在每个循环中对当前状态进行模拟，直到达到搜索次数的上限，将模拟的结果作为奖励值，进行回溯计算，累加访问次数。</a:t>
            </a:r>
          </a:p>
          <a:p>
            <a:pPr indent="304800" algn="just">
              <a:lnSpc>
                <a:spcPct val="130000"/>
              </a:lnSpc>
            </a:pP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步骤</a:t>
            </a:r>
            <a:r>
              <a:rPr lang="en-US" altLang="zh-CN" sz="1600" b="1" kern="100" dirty="0">
                <a:effectLst/>
                <a:latin typeface="黑体" panose="02010609060101010101" pitchFamily="49" charset="-122"/>
                <a:ea typeface="黑体" panose="02010609060101010101" pitchFamily="49" charset="-122"/>
                <a:cs typeface="Times New Roman" panose="02020603050405020304" pitchFamily="18" charset="0"/>
              </a:rPr>
              <a:t>3</a:t>
            </a: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选择根节点下一个要进行模拟的子节点，直到达到一个未访问过的节点。可采用</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UCT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算法，选取不断迭代和更新 </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UCT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指数 最大的子节点。</a:t>
            </a:r>
          </a:p>
          <a:p>
            <a:pPr indent="304800" algn="just">
              <a:lnSpc>
                <a:spcPct val="130000"/>
              </a:lnSpc>
            </a:pP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步骤</a:t>
            </a:r>
            <a:r>
              <a:rPr lang="en-US" altLang="zh-CN" sz="1600" b="1" kern="100" dirty="0">
                <a:effectLst/>
                <a:latin typeface="黑体" panose="02010609060101010101" pitchFamily="49" charset="-122"/>
                <a:ea typeface="黑体" panose="02010609060101010101" pitchFamily="49" charset="-122"/>
                <a:cs typeface="Times New Roman" panose="02020603050405020304" pitchFamily="18" charset="0"/>
              </a:rPr>
              <a:t>4</a:t>
            </a: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对选择的节点进行扩展，为其添加所有未访问过的子节点，并建立边。</a:t>
            </a:r>
          </a:p>
          <a:p>
            <a:pPr indent="304800" algn="just">
              <a:lnSpc>
                <a:spcPct val="130000"/>
              </a:lnSpc>
            </a:pP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步骤</a:t>
            </a:r>
            <a:r>
              <a:rPr lang="en-US" altLang="zh-CN" sz="1600" b="1" kern="100" dirty="0">
                <a:effectLst/>
                <a:latin typeface="黑体" panose="02010609060101010101" pitchFamily="49" charset="-122"/>
                <a:ea typeface="黑体" panose="02010609060101010101" pitchFamily="49" charset="-122"/>
                <a:cs typeface="Times New Roman" panose="02020603050405020304" pitchFamily="18" charset="0"/>
              </a:rPr>
              <a:t>5</a:t>
            </a: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从扩展出来的子节点中随机选择一个节点作为模拟的起点，对其进行模拟，然后计算模拟结果的奖励值，并进行回溯。</a:t>
            </a:r>
          </a:p>
          <a:p>
            <a:pPr indent="304800" algn="just">
              <a:lnSpc>
                <a:spcPct val="130000"/>
              </a:lnSpc>
            </a:pP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步骤</a:t>
            </a:r>
            <a:r>
              <a:rPr lang="en-US" altLang="zh-CN" sz="1600" b="1" kern="100" dirty="0">
                <a:effectLst/>
                <a:latin typeface="黑体" panose="02010609060101010101" pitchFamily="49" charset="-122"/>
                <a:ea typeface="黑体" panose="02010609060101010101" pitchFamily="49" charset="-122"/>
                <a:cs typeface="Times New Roman" panose="02020603050405020304" pitchFamily="18" charset="0"/>
              </a:rPr>
              <a:t>6</a:t>
            </a: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重复步骤</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2-5</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，直到达到搜索时间</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次数的上限，或者收敛到一个足够确定的结果。</a:t>
            </a:r>
          </a:p>
          <a:p>
            <a:pPr indent="304800" algn="just">
              <a:lnSpc>
                <a:spcPct val="130000"/>
              </a:lnSpc>
            </a:pP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步骤</a:t>
            </a:r>
            <a:r>
              <a:rPr lang="en-US" altLang="zh-CN" sz="1600" b="1" kern="100" dirty="0">
                <a:effectLst/>
                <a:latin typeface="黑体" panose="02010609060101010101" pitchFamily="49" charset="-122"/>
                <a:ea typeface="黑体" panose="02010609060101010101" pitchFamily="49" charset="-122"/>
                <a:cs typeface="Times New Roman" panose="02020603050405020304" pitchFamily="18" charset="0"/>
              </a:rPr>
              <a:t>7</a:t>
            </a: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选取最优策略，即根据每个子节点的奖励总和和访问次数来计算胜率，并从中选取一个胜率最高的落子点作为模型的最终决策。</a:t>
            </a:r>
          </a:p>
          <a:p>
            <a:pPr indent="304800" algn="just">
              <a:lnSpc>
                <a:spcPct val="130000"/>
              </a:lnSpc>
              <a:spcBef>
                <a:spcPts val="1200"/>
              </a:spcBef>
            </a:pP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在</a:t>
            </a:r>
            <a:r>
              <a:rPr lang="zh-CN" altLang="en-US" sz="1600" b="1" kern="100" dirty="0">
                <a:effectLst/>
                <a:latin typeface="黑体" panose="02010609060101010101" pitchFamily="49" charset="-122"/>
                <a:ea typeface="黑体" panose="02010609060101010101" pitchFamily="49" charset="-122"/>
                <a:cs typeface="Times New Roman" panose="02020603050405020304" pitchFamily="18" charset="0"/>
              </a:rPr>
              <a:t>步骤</a:t>
            </a:r>
            <a:r>
              <a:rPr lang="en-US" altLang="zh-CN" sz="1600" b="1" kern="100" dirty="0">
                <a:effectLst/>
                <a:latin typeface="黑体" panose="02010609060101010101" pitchFamily="49" charset="-122"/>
                <a:ea typeface="黑体" panose="02010609060101010101" pitchFamily="49" charset="-122"/>
                <a:cs typeface="Times New Roman" panose="02020603050405020304" pitchFamily="18" charset="0"/>
              </a:rPr>
              <a:t>5</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中奖励值更新函数采用</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UCB</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得分法，其公式如下：</a:t>
            </a:r>
          </a:p>
          <a:p>
            <a:pPr indent="304800" algn="ctr">
              <a:lnSpc>
                <a:spcPct val="150000"/>
              </a:lnSpc>
            </a:pP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UCB(</a:t>
            </a:r>
            <a:r>
              <a:rPr lang="en-US" altLang="zh-CN" sz="1600" kern="100" dirty="0" err="1">
                <a:effectLst/>
                <a:latin typeface="黑体" panose="02010609060101010101" pitchFamily="49" charset="-122"/>
                <a:ea typeface="黑体" panose="02010609060101010101" pitchFamily="49" charset="-122"/>
                <a:cs typeface="Times New Roman" panose="02020603050405020304" pitchFamily="18" charset="0"/>
              </a:rPr>
              <a:t>s,a</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)=Q(</a:t>
            </a:r>
            <a:r>
              <a:rPr lang="en-US" altLang="zh-CN" sz="1600" kern="100" dirty="0" err="1">
                <a:effectLst/>
                <a:latin typeface="黑体" panose="02010609060101010101" pitchFamily="49" charset="-122"/>
                <a:ea typeface="黑体" panose="02010609060101010101" pitchFamily="49" charset="-122"/>
                <a:cs typeface="Times New Roman" panose="02020603050405020304" pitchFamily="18" charset="0"/>
              </a:rPr>
              <a:t>s,a</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)/N(</a:t>
            </a:r>
            <a:r>
              <a:rPr lang="en-US" altLang="zh-CN" sz="1600" kern="100" dirty="0" err="1">
                <a:effectLst/>
                <a:latin typeface="黑体" panose="02010609060101010101" pitchFamily="49" charset="-122"/>
                <a:ea typeface="黑体" panose="02010609060101010101" pitchFamily="49" charset="-122"/>
                <a:cs typeface="Times New Roman" panose="02020603050405020304" pitchFamily="18" charset="0"/>
              </a:rPr>
              <a:t>s,a</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)+c*sqrt(</a:t>
            </a:r>
            <a:r>
              <a:rPr lang="en-US" altLang="zh-CN" sz="1600" kern="100" dirty="0" err="1">
                <a:effectLst/>
                <a:latin typeface="黑体" panose="02010609060101010101" pitchFamily="49" charset="-122"/>
                <a:ea typeface="黑体" panose="02010609060101010101" pitchFamily="49" charset="-122"/>
                <a:cs typeface="Times New Roman" panose="02020603050405020304" pitchFamily="18" charset="0"/>
              </a:rPr>
              <a:t>log⁡N</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 (s)/N(</a:t>
            </a:r>
            <a:r>
              <a:rPr lang="en-US" altLang="zh-CN" sz="1600" kern="100" dirty="0" err="1">
                <a:effectLst/>
                <a:latin typeface="黑体" panose="02010609060101010101" pitchFamily="49" charset="-122"/>
                <a:ea typeface="黑体" panose="02010609060101010101" pitchFamily="49" charset="-122"/>
                <a:cs typeface="Times New Roman" panose="02020603050405020304" pitchFamily="18" charset="0"/>
              </a:rPr>
              <a:t>s,a</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a:t>
            </a:r>
          </a:p>
          <a:p>
            <a:pPr indent="304800" algn="just">
              <a:lnSpc>
                <a:spcPct val="130000"/>
              </a:lnSpc>
            </a:pP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其中</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s</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表示状态，</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a</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表示动作，</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c</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是平衡探索和利用的因子；</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Q(</a:t>
            </a:r>
            <a:r>
              <a:rPr lang="en-US" altLang="zh-CN" sz="1600" kern="100" dirty="0" err="1">
                <a:effectLst/>
                <a:latin typeface="黑体" panose="02010609060101010101" pitchFamily="49" charset="-122"/>
                <a:ea typeface="黑体" panose="02010609060101010101" pitchFamily="49" charset="-122"/>
                <a:cs typeface="Times New Roman" panose="02020603050405020304" pitchFamily="18" charset="0"/>
              </a:rPr>
              <a:t>s,a</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是执行动作</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a</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后状态</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s</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的平均奖励总和，即更新的动作值函数；</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N(</a:t>
            </a:r>
            <a:r>
              <a:rPr lang="en-US" altLang="zh-CN" sz="1600" kern="100" dirty="0" err="1">
                <a:effectLst/>
                <a:latin typeface="黑体" panose="02010609060101010101" pitchFamily="49" charset="-122"/>
                <a:ea typeface="黑体" panose="02010609060101010101" pitchFamily="49" charset="-122"/>
                <a:cs typeface="Times New Roman" panose="02020603050405020304" pitchFamily="18" charset="0"/>
              </a:rPr>
              <a:t>s,a</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是执行动作</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a</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后状态</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s</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的访问次数；</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N(s)</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是节点</a:t>
            </a:r>
            <a:r>
              <a:rPr lang="en-US" altLang="zh-CN" sz="1600" kern="100" dirty="0">
                <a:effectLst/>
                <a:latin typeface="黑体" panose="02010609060101010101" pitchFamily="49" charset="-122"/>
                <a:ea typeface="黑体" panose="02010609060101010101" pitchFamily="49" charset="-122"/>
                <a:cs typeface="Times New Roman" panose="02020603050405020304" pitchFamily="18" charset="0"/>
              </a:rPr>
              <a:t>s</a:t>
            </a:r>
            <a:r>
              <a:rPr lang="zh-CN" altLang="en-US" sz="1600" kern="100" dirty="0">
                <a:effectLst/>
                <a:latin typeface="黑体" panose="02010609060101010101" pitchFamily="49" charset="-122"/>
                <a:ea typeface="黑体" panose="02010609060101010101" pitchFamily="49" charset="-122"/>
                <a:cs typeface="Times New Roman" panose="02020603050405020304" pitchFamily="18" charset="0"/>
              </a:rPr>
              <a:t>的总访问次数。</a:t>
            </a:r>
          </a:p>
        </p:txBody>
      </p:sp>
    </p:spTree>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6658252"/>
            <a:ext cx="12192000" cy="199748"/>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8" name="文本框 27"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905435" y="442494"/>
            <a:ext cx="4711110" cy="523220"/>
          </a:xfrm>
          <a:prstGeom prst="rect">
            <a:avLst/>
          </a:prstGeom>
          <a:noFill/>
        </p:spPr>
        <p:txBody>
          <a:bodyPr wrap="square" rtlCol="0">
            <a:spAutoFit/>
          </a:bodyPr>
          <a:lstStyle/>
          <a:p>
            <a:pPr lvl="0">
              <a:defRPr/>
            </a:pPr>
            <a:r>
              <a:rPr lang="en-US" altLang="zh-CN" sz="2800" dirty="0">
                <a:solidFill>
                  <a:schemeClr val="accent1">
                    <a:lumMod val="50000"/>
                  </a:schemeClr>
                </a:solidFill>
                <a:latin typeface="黑体" panose="02010609060101010101" pitchFamily="49" charset="-122"/>
                <a:ea typeface="黑体" panose="02010609060101010101" pitchFamily="49" charset="-122"/>
                <a:cs typeface="+mn-ea"/>
                <a:sym typeface="+mn-lt"/>
              </a:rPr>
              <a:t>4.3 </a:t>
            </a:r>
            <a:r>
              <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rPr>
              <a:t>感想心得</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7739" t="1" b="6976"/>
          <a:stretch>
            <a:fillRect/>
          </a:stretch>
        </p:blipFill>
        <p:spPr>
          <a:xfrm>
            <a:off x="979448" y="1651144"/>
            <a:ext cx="3636394" cy="3367210"/>
          </a:xfrm>
          <a:prstGeom prst="rect">
            <a:avLst/>
          </a:prstGeom>
        </p:spPr>
      </p:pic>
      <p:pic>
        <p:nvPicPr>
          <p:cNvPr id="30" name="图形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799" y="506786"/>
            <a:ext cx="394636" cy="394636"/>
          </a:xfrm>
          <a:prstGeom prst="rect">
            <a:avLst/>
          </a:prstGeom>
        </p:spPr>
      </p:pic>
      <p:sp>
        <p:nvSpPr>
          <p:cNvPr id="2" name="文本框 1"/>
          <p:cNvSpPr txBox="1"/>
          <p:nvPr/>
        </p:nvSpPr>
        <p:spPr>
          <a:xfrm>
            <a:off x="4836300" y="1691254"/>
            <a:ext cx="6376252" cy="3286990"/>
          </a:xfrm>
          <a:prstGeom prst="rect">
            <a:avLst/>
          </a:prstGeom>
          <a:noFill/>
        </p:spPr>
        <p:txBody>
          <a:bodyPr wrap="square" rtlCol="0">
            <a:spAutoFit/>
          </a:bodyPr>
          <a:lstStyle/>
          <a:p>
            <a:pPr indent="304800" algn="just">
              <a:lnSpc>
                <a:spcPct val="125000"/>
              </a:lnSpc>
            </a:pPr>
            <a:r>
              <a:rPr lang="zh-CN" altLang="zh-CN" sz="1400" kern="100" dirty="0">
                <a:effectLst/>
                <a:latin typeface="黑体" panose="02010609060101010101" pitchFamily="49" charset="-122"/>
                <a:ea typeface="黑体" panose="02010609060101010101" pitchFamily="49" charset="-122"/>
                <a:cs typeface="Times New Roman" panose="02020603050405020304" pitchFamily="18" charset="0"/>
              </a:rPr>
              <a:t>在这次的强化学习作业中，我们小组选择了</a:t>
            </a:r>
            <a:r>
              <a:rPr lang="en-US" altLang="zh-CN" sz="1400" kern="100" dirty="0">
                <a:effectLst/>
                <a:latin typeface="黑体" panose="02010609060101010101" pitchFamily="49" charset="-122"/>
                <a:ea typeface="黑体" panose="02010609060101010101" pitchFamily="49" charset="-122"/>
                <a:cs typeface="Times New Roman" panose="02020603050405020304" pitchFamily="18" charset="0"/>
              </a:rPr>
              <a:t>AI</a:t>
            </a:r>
            <a:r>
              <a:rPr lang="zh-CN" altLang="zh-CN" sz="1400" kern="100" dirty="0">
                <a:effectLst/>
                <a:latin typeface="黑体" panose="02010609060101010101" pitchFamily="49" charset="-122"/>
                <a:ea typeface="黑体" panose="02010609060101010101" pitchFamily="49" charset="-122"/>
                <a:cs typeface="Times New Roman" panose="02020603050405020304" pitchFamily="18" charset="0"/>
              </a:rPr>
              <a:t>人机对战五子棋游戏，并应用了蒙特卡洛算法来训练</a:t>
            </a:r>
            <a:r>
              <a:rPr lang="en-US" altLang="zh-CN" sz="1400" kern="100" dirty="0">
                <a:effectLst/>
                <a:latin typeface="黑体" panose="02010609060101010101" pitchFamily="49" charset="-122"/>
                <a:ea typeface="黑体" panose="02010609060101010101" pitchFamily="49" charset="-122"/>
                <a:cs typeface="Times New Roman" panose="02020603050405020304" pitchFamily="18" charset="0"/>
              </a:rPr>
              <a:t>AI</a:t>
            </a:r>
            <a:r>
              <a:rPr lang="zh-CN" altLang="zh-CN" sz="1400" kern="100" dirty="0">
                <a:effectLst/>
                <a:latin typeface="黑体" panose="02010609060101010101" pitchFamily="49" charset="-122"/>
                <a:ea typeface="黑体" panose="02010609060101010101" pitchFamily="49" charset="-122"/>
                <a:cs typeface="Times New Roman" panose="02020603050405020304" pitchFamily="18" charset="0"/>
              </a:rPr>
              <a:t>模型。在此之前，我们也尝试了</a:t>
            </a:r>
            <a:r>
              <a:rPr lang="en-US" altLang="zh-CN" sz="1400" kern="100" dirty="0">
                <a:effectLst/>
                <a:latin typeface="黑体" panose="02010609060101010101" pitchFamily="49" charset="-122"/>
                <a:ea typeface="黑体" panose="02010609060101010101" pitchFamily="49" charset="-122"/>
                <a:cs typeface="Times New Roman" panose="02020603050405020304" pitchFamily="18" charset="0"/>
              </a:rPr>
              <a:t>Q-learning</a:t>
            </a:r>
            <a:r>
              <a:rPr lang="zh-CN" altLang="zh-CN" sz="1400" kern="100" dirty="0">
                <a:effectLst/>
                <a:latin typeface="黑体" panose="02010609060101010101" pitchFamily="49" charset="-122"/>
                <a:ea typeface="黑体" panose="02010609060101010101" pitchFamily="49" charset="-122"/>
                <a:cs typeface="Times New Roman" panose="02020603050405020304" pitchFamily="18" charset="0"/>
              </a:rPr>
              <a:t>算法，但由于五子棋游戏的状态空间非常大，</a:t>
            </a:r>
            <a:r>
              <a:rPr lang="en-US" altLang="zh-CN" sz="1400" kern="100" dirty="0">
                <a:effectLst/>
                <a:latin typeface="黑体" panose="02010609060101010101" pitchFamily="49" charset="-122"/>
                <a:ea typeface="黑体" panose="02010609060101010101" pitchFamily="49" charset="-122"/>
                <a:cs typeface="Times New Roman" panose="02020603050405020304" pitchFamily="18" charset="0"/>
              </a:rPr>
              <a:t>Q-learning</a:t>
            </a:r>
            <a:r>
              <a:rPr lang="zh-CN" altLang="zh-CN" sz="1400" kern="100" dirty="0">
                <a:effectLst/>
                <a:latin typeface="黑体" panose="02010609060101010101" pitchFamily="49" charset="-122"/>
                <a:ea typeface="黑体" panose="02010609060101010101" pitchFamily="49" charset="-122"/>
                <a:cs typeface="Times New Roman" panose="02020603050405020304" pitchFamily="18" charset="0"/>
              </a:rPr>
              <a:t>算法的收敛速度非常慢，因此我们最终选择了蒙特卡洛算法。</a:t>
            </a:r>
          </a:p>
          <a:p>
            <a:pPr indent="304800" algn="just">
              <a:lnSpc>
                <a:spcPct val="125000"/>
              </a:lnSpc>
            </a:pPr>
            <a:r>
              <a:rPr lang="zh-CN" altLang="zh-CN" sz="1400" kern="100" dirty="0">
                <a:effectLst/>
                <a:latin typeface="黑体" panose="02010609060101010101" pitchFamily="49" charset="-122"/>
                <a:ea typeface="黑体" panose="02010609060101010101" pitchFamily="49" charset="-122"/>
                <a:cs typeface="Times New Roman" panose="02020603050405020304" pitchFamily="18" charset="0"/>
              </a:rPr>
              <a:t>在实现蒙特卡洛算法的过程中，我们遇到了很多问题，例如如何有效地表示五子棋游戏的状态、如何设计合适的策略、如何进行模拟对局等等。但是通过小组成员之间的讨论和合作，我们最终成功地解决了这些问题，并实现了一个可以与人类玩家进行对战的</a:t>
            </a:r>
            <a:r>
              <a:rPr lang="en-US" altLang="zh-CN" sz="1400" kern="100" dirty="0">
                <a:effectLst/>
                <a:latin typeface="黑体" panose="02010609060101010101" pitchFamily="49" charset="-122"/>
                <a:ea typeface="黑体" panose="02010609060101010101" pitchFamily="49" charset="-122"/>
                <a:cs typeface="Times New Roman" panose="02020603050405020304" pitchFamily="18" charset="0"/>
              </a:rPr>
              <a:t>AI</a:t>
            </a:r>
            <a:r>
              <a:rPr lang="zh-CN" altLang="zh-CN" sz="1400" kern="100" dirty="0">
                <a:effectLst/>
                <a:latin typeface="黑体" panose="02010609060101010101" pitchFamily="49" charset="-122"/>
                <a:ea typeface="黑体" panose="02010609060101010101" pitchFamily="49" charset="-122"/>
                <a:cs typeface="Times New Roman" panose="02020603050405020304" pitchFamily="18" charset="0"/>
              </a:rPr>
              <a:t>模型。</a:t>
            </a:r>
          </a:p>
          <a:p>
            <a:pPr indent="304800" algn="just">
              <a:lnSpc>
                <a:spcPct val="125000"/>
              </a:lnSpc>
            </a:pPr>
            <a:r>
              <a:rPr lang="zh-CN" altLang="zh-CN" sz="1400" kern="100" dirty="0">
                <a:effectLst/>
                <a:latin typeface="黑体" panose="02010609060101010101" pitchFamily="49" charset="-122"/>
                <a:ea typeface="黑体" panose="02010609060101010101" pitchFamily="49" charset="-122"/>
                <a:cs typeface="Times New Roman" panose="02020603050405020304" pitchFamily="18" charset="0"/>
              </a:rPr>
              <a:t>在这个过程中，我们学会了如何进行团队合作。在这个小组作业中，每个人都扮演了不同的角色，有人负责代码实现，有人负责算法设计，有人负责文档撰写等等。通过分工合作，我们最终完成了这个项目，并且每个人都得到了提升。这些经验将对我们的未来学习和工作都有很大的帮助。</a:t>
            </a:r>
          </a:p>
        </p:txBody>
      </p:sp>
    </p:spTree>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Effect>
                      <a14:colorTemperature colorTemp="5300"/>
                    </a14:imgEffect>
                  </a14:imgLayer>
                </a14:imgProps>
              </a:ext>
              <a:ext uri="{28A0092B-C50C-407E-A947-70E740481C1C}">
                <a14:useLocalDpi xmlns:a14="http://schemas.microsoft.com/office/drawing/2010/main" val="0"/>
              </a:ext>
            </a:extLst>
          </a:blip>
          <a:srcRect l="1358" t="7900" r="-54" b="18107"/>
          <a:stretch>
            <a:fillRect/>
          </a:stretch>
        </p:blipFill>
        <p:spPr>
          <a:xfrm>
            <a:off x="-1" y="0"/>
            <a:ext cx="12192001" cy="6858000"/>
          </a:xfrm>
          <a:prstGeom prst="rect">
            <a:avLst/>
          </a:prstGeom>
        </p:spPr>
      </p:pic>
      <p:sp>
        <p:nvSpPr>
          <p:cNvPr id="2" name="矩形 1"/>
          <p:cNvSpPr/>
          <p:nvPr/>
        </p:nvSpPr>
        <p:spPr>
          <a:xfrm>
            <a:off x="474134" y="309638"/>
            <a:ext cx="11252311" cy="4818743"/>
          </a:xfrm>
          <a:prstGeom prst="rect">
            <a:avLst/>
          </a:prstGeom>
          <a:solidFill>
            <a:srgbClr val="24518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latin typeface="黑体" panose="02010609060101010101" pitchFamily="49" charset="-122"/>
              <a:ea typeface="黑体" panose="02010609060101010101" pitchFamily="49" charset="-122"/>
            </a:endParaRPr>
          </a:p>
        </p:txBody>
      </p:sp>
      <p:sp>
        <p:nvSpPr>
          <p:cNvPr id="12" name="矩形 11"/>
          <p:cNvSpPr/>
          <p:nvPr/>
        </p:nvSpPr>
        <p:spPr bwMode="auto">
          <a:xfrm>
            <a:off x="3276691" y="2379781"/>
            <a:ext cx="5607902" cy="1065468"/>
          </a:xfrm>
          <a:prstGeom prst="rect">
            <a:avLst/>
          </a:prstGeom>
        </p:spPr>
        <p:txBody>
          <a:bodyPr wrap="square" lIns="121917" tIns="60958" rIns="121917" bIns="60958">
            <a:spAutoFit/>
          </a:bodyPr>
          <a:lstStyle/>
          <a:p>
            <a:pPr algn="dist">
              <a:defRPr/>
            </a:pPr>
            <a:r>
              <a:rPr lang="zh-CN" altLang="en-US" sz="5900" kern="100" spc="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感谢聆听</a:t>
            </a:r>
          </a:p>
        </p:txBody>
      </p:sp>
      <p:sp>
        <p:nvSpPr>
          <p:cNvPr id="14" name="矩形 13"/>
          <p:cNvSpPr/>
          <p:nvPr/>
        </p:nvSpPr>
        <p:spPr>
          <a:xfrm>
            <a:off x="3564216" y="3837389"/>
            <a:ext cx="5063569" cy="395810"/>
          </a:xfrm>
          <a:prstGeom prst="rect">
            <a:avLst/>
          </a:prstGeom>
        </p:spPr>
        <p:txBody>
          <a:bodyPr wrap="square" lIns="121917" tIns="60958" rIns="121917" bIns="60958">
            <a:spAutoFit/>
          </a:bodyPr>
          <a:lstStyle/>
          <a:p>
            <a:pPr lvl="0" algn="ctr">
              <a:lnSpc>
                <a:spcPct val="150000"/>
              </a:lnSpc>
            </a:pPr>
            <a:endParaRPr lang="en-US" altLang="zh-CN" sz="1400" dirty="0">
              <a:solidFill>
                <a:schemeClr val="bg1"/>
              </a:solidFill>
              <a:latin typeface="黑体" panose="02010609060101010101" pitchFamily="49" charset="-122"/>
              <a:ea typeface="黑体" panose="02010609060101010101" pitchFamily="49" charset="-122"/>
            </a:endParaRPr>
          </a:p>
        </p:txBody>
      </p:sp>
      <p:cxnSp>
        <p:nvCxnSpPr>
          <p:cNvPr id="6" name="直接连接符 5"/>
          <p:cNvCxnSpPr/>
          <p:nvPr/>
        </p:nvCxnSpPr>
        <p:spPr>
          <a:xfrm>
            <a:off x="5720663" y="3824969"/>
            <a:ext cx="7506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bwMode="auto">
          <a:xfrm>
            <a:off x="7517229" y="4233199"/>
            <a:ext cx="2221115" cy="338550"/>
          </a:xfrm>
          <a:prstGeom prst="rect">
            <a:avLst/>
          </a:prstGeom>
        </p:spPr>
        <p:txBody>
          <a:bodyPr wrap="none" lIns="121917" tIns="60958" rIns="121917" bIns="60958">
            <a:spAutoFit/>
          </a:bodyPr>
          <a:lstStyle/>
          <a:p>
            <a:pPr algn="ctr">
              <a:defRPr/>
            </a:pPr>
            <a:r>
              <a:rPr lang="zh-CN" altLang="en-US" sz="1400" kern="100" dirty="0">
                <a:solidFill>
                  <a:schemeClr val="bg1">
                    <a:lumMod val="95000"/>
                  </a:schemeClr>
                </a:solidFill>
                <a:latin typeface="黑体" panose="02010609060101010101" pitchFamily="49" charset="-122"/>
                <a:ea typeface="黑体" panose="02010609060101010101" pitchFamily="49" charset="-122"/>
                <a:cs typeface="Times New Roman" panose="02020603050405020304" pitchFamily="18" charset="0"/>
              </a:rPr>
              <a:t>专业：大数据管理与应用</a:t>
            </a:r>
          </a:p>
        </p:txBody>
      </p:sp>
      <p:sp>
        <p:nvSpPr>
          <p:cNvPr id="5" name="矩形: 圆角 4"/>
          <p:cNvSpPr/>
          <p:nvPr/>
        </p:nvSpPr>
        <p:spPr>
          <a:xfrm>
            <a:off x="2806989" y="4867443"/>
            <a:ext cx="6578019" cy="536415"/>
          </a:xfrm>
          <a:prstGeom prst="roundRect">
            <a:avLst>
              <a:gd name="adj" fmla="val 5000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latin typeface="黑体" panose="02010609060101010101" pitchFamily="49" charset="-122"/>
              <a:ea typeface="黑体" panose="02010609060101010101" pitchFamily="49" charset="-122"/>
            </a:endParaRPr>
          </a:p>
        </p:txBody>
      </p:sp>
      <p:sp>
        <p:nvSpPr>
          <p:cNvPr id="45" name="矩形 44"/>
          <p:cNvSpPr/>
          <p:nvPr/>
        </p:nvSpPr>
        <p:spPr bwMode="auto">
          <a:xfrm>
            <a:off x="2745156" y="4196646"/>
            <a:ext cx="1862042" cy="338550"/>
          </a:xfrm>
          <a:prstGeom prst="rect">
            <a:avLst/>
          </a:prstGeom>
        </p:spPr>
        <p:txBody>
          <a:bodyPr wrap="none" lIns="121917" tIns="60958" rIns="121917" bIns="60958">
            <a:spAutoFit/>
          </a:bodyPr>
          <a:lstStyle/>
          <a:p>
            <a:pPr algn="ctr">
              <a:defRPr/>
            </a:pPr>
            <a:r>
              <a:rPr lang="zh-CN" altLang="en-US" sz="1400" kern="100" dirty="0">
                <a:solidFill>
                  <a:schemeClr val="bg1">
                    <a:lumMod val="95000"/>
                  </a:schemeClr>
                </a:solidFill>
                <a:latin typeface="黑体" panose="02010609060101010101" pitchFamily="49" charset="-122"/>
                <a:ea typeface="黑体" panose="02010609060101010101" pitchFamily="49" charset="-122"/>
                <a:cs typeface="Times New Roman" panose="02020603050405020304" pitchFamily="18" charset="0"/>
              </a:rPr>
              <a:t>学院：经济管理学院</a:t>
            </a:r>
          </a:p>
        </p:txBody>
      </p:sp>
      <p:pic>
        <p:nvPicPr>
          <p:cNvPr id="13" name="Picture 2" descr="C:\Users\22856\Desktop\校徽.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057" b="98253" l="0" r="100000"/>
                    </a14:imgEffect>
                  </a14:imgLayer>
                </a14:imgProps>
              </a:ext>
              <a:ext uri="{28A0092B-C50C-407E-A947-70E740481C1C}">
                <a14:useLocalDpi xmlns:a14="http://schemas.microsoft.com/office/drawing/2010/main" val="0"/>
              </a:ext>
            </a:extLst>
          </a:blip>
          <a:srcRect/>
          <a:stretch>
            <a:fillRect/>
          </a:stretch>
        </p:blipFill>
        <p:spPr bwMode="auto">
          <a:xfrm>
            <a:off x="5199924" y="611681"/>
            <a:ext cx="6526521" cy="166290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310261" y="4949925"/>
            <a:ext cx="7571473" cy="369332"/>
          </a:xfrm>
          <a:prstGeom prst="rect">
            <a:avLst/>
          </a:prstGeom>
          <a:noFill/>
        </p:spPr>
        <p:txBody>
          <a:bodyPr wrap="square">
            <a:spAutoFit/>
          </a:bodyPr>
          <a:lstStyle/>
          <a:p>
            <a:pPr algn="ctr"/>
            <a:r>
              <a:rPr lang="zh-CN" altLang="en-US" sz="1800" dirty="0">
                <a:latin typeface="黑体" panose="02010609060101010101" pitchFamily="49" charset="-122"/>
                <a:ea typeface="黑体" panose="02010609060101010101" pitchFamily="49" charset="-122"/>
                <a:cs typeface="+mn-ea"/>
                <a:sym typeface="+mn-lt"/>
              </a:rPr>
              <a:t>小组成员：陈璐璐、陈燕倩、陈恺敏、何兆轩、李晓峰、张婷</a:t>
            </a:r>
            <a:endParaRPr lang="en-US" altLang="zh-CN" sz="1800" dirty="0">
              <a:latin typeface="黑体" panose="02010609060101010101" pitchFamily="49" charset="-122"/>
              <a:ea typeface="黑体" panose="02010609060101010101" pitchFamily="49"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Effect>
                      <a14:colorTemperature colorTemp="5300"/>
                    </a14:imgEffect>
                    <a14:imgEffect>
                      <a14:sharpenSoften amount="-100000"/>
                    </a14:imgEffect>
                  </a14:imgLayer>
                </a14:imgProps>
              </a:ext>
              <a:ext uri="{28A0092B-C50C-407E-A947-70E740481C1C}">
                <a14:useLocalDpi xmlns:a14="http://schemas.microsoft.com/office/drawing/2010/main" val="0"/>
              </a:ext>
            </a:extLst>
          </a:blip>
          <a:srcRect l="82" t="7425" r="625" b="4723"/>
          <a:stretch>
            <a:fillRect/>
          </a:stretch>
        </p:blipFill>
        <p:spPr>
          <a:xfrm>
            <a:off x="0" y="-70648"/>
            <a:ext cx="12177714" cy="6868198"/>
          </a:xfrm>
          <a:prstGeom prst="rect">
            <a:avLst/>
          </a:prstGeom>
          <a:effectLst/>
        </p:spPr>
      </p:pic>
      <p:grpSp>
        <p:nvGrpSpPr>
          <p:cNvPr id="440" name="组合 439"/>
          <p:cNvGrpSpPr/>
          <p:nvPr/>
        </p:nvGrpSpPr>
        <p:grpSpPr>
          <a:xfrm>
            <a:off x="966236" y="1699200"/>
            <a:ext cx="4267834" cy="3823196"/>
            <a:chOff x="966236" y="1699200"/>
            <a:chExt cx="4267834" cy="3823196"/>
          </a:xfrm>
        </p:grpSpPr>
        <p:sp>
          <p:nvSpPr>
            <p:cNvPr id="161" name="任意多边形 30"/>
            <p:cNvSpPr/>
            <p:nvPr/>
          </p:nvSpPr>
          <p:spPr>
            <a:xfrm rot="7594901">
              <a:off x="967387" y="2736993"/>
              <a:ext cx="2763125" cy="2765427"/>
            </a:xfrm>
            <a:custGeom>
              <a:avLst/>
              <a:gdLst>
                <a:gd name="connsiteX0" fmla="*/ 1397239 w 4086261"/>
                <a:gd name="connsiteY0" fmla="*/ 3983323 h 4089669"/>
                <a:gd name="connsiteX1" fmla="*/ 2692486 w 4086261"/>
                <a:gd name="connsiteY1" fmla="*/ 3983323 h 4089669"/>
                <a:gd name="connsiteX2" fmla="*/ 2519794 w 4086261"/>
                <a:gd name="connsiteY2" fmla="*/ 4033742 h 4089669"/>
                <a:gd name="connsiteX3" fmla="*/ 1544250 w 4086261"/>
                <a:gd name="connsiteY3" fmla="*/ 4027800 h 4089669"/>
                <a:gd name="connsiteX4" fmla="*/ 804026 w 4086261"/>
                <a:gd name="connsiteY4" fmla="*/ 3670142 h 4089669"/>
                <a:gd name="connsiteX5" fmla="*/ 3281458 w 4086261"/>
                <a:gd name="connsiteY5" fmla="*/ 3670141 h 4089669"/>
                <a:gd name="connsiteX6" fmla="*/ 3255881 w 4086261"/>
                <a:gd name="connsiteY6" fmla="*/ 3691053 h 4089669"/>
                <a:gd name="connsiteX7" fmla="*/ 3081303 w 4086261"/>
                <a:gd name="connsiteY7" fmla="*/ 3806551 h 4089669"/>
                <a:gd name="connsiteX8" fmla="*/ 3002472 w 4086261"/>
                <a:gd name="connsiteY8" fmla="*/ 3847940 h 4089669"/>
                <a:gd name="connsiteX9" fmla="*/ 1083093 w 4086261"/>
                <a:gd name="connsiteY9" fmla="*/ 3847940 h 4089669"/>
                <a:gd name="connsiteX10" fmla="*/ 998337 w 4086261"/>
                <a:gd name="connsiteY10" fmla="*/ 3803064 h 4089669"/>
                <a:gd name="connsiteX11" fmla="*/ 831558 w 4086261"/>
                <a:gd name="connsiteY11" fmla="*/ 3692597 h 4089669"/>
                <a:gd name="connsiteX12" fmla="*/ 478160 w 4086261"/>
                <a:gd name="connsiteY12" fmla="*/ 3356959 h 4089669"/>
                <a:gd name="connsiteX13" fmla="*/ 3608881 w 4086261"/>
                <a:gd name="connsiteY13" fmla="*/ 3356958 h 4089669"/>
                <a:gd name="connsiteX14" fmla="*/ 3563012 w 4086261"/>
                <a:gd name="connsiteY14" fmla="*/ 3413196 h 4089669"/>
                <a:gd name="connsiteX15" fmla="*/ 3441689 w 4086261"/>
                <a:gd name="connsiteY15" fmla="*/ 3534757 h 4089669"/>
                <a:gd name="connsiteX16" fmla="*/ 644751 w 4086261"/>
                <a:gd name="connsiteY16" fmla="*/ 3534758 h 4089669"/>
                <a:gd name="connsiteX17" fmla="*/ 529408 w 4086261"/>
                <a:gd name="connsiteY17" fmla="*/ 3419640 h 4089669"/>
                <a:gd name="connsiteX18" fmla="*/ 260816 w 4086261"/>
                <a:gd name="connsiteY18" fmla="*/ 3043774 h 4089669"/>
                <a:gd name="connsiteX19" fmla="*/ 3825638 w 4086261"/>
                <a:gd name="connsiteY19" fmla="*/ 3043773 h 4089669"/>
                <a:gd name="connsiteX20" fmla="*/ 3801359 w 4086261"/>
                <a:gd name="connsiteY20" fmla="*/ 3089628 h 4089669"/>
                <a:gd name="connsiteX21" fmla="*/ 3713965 w 4086261"/>
                <a:gd name="connsiteY21" fmla="*/ 3221573 h 4089669"/>
                <a:gd name="connsiteX22" fmla="*/ 373087 w 4086261"/>
                <a:gd name="connsiteY22" fmla="*/ 3221573 h 4089669"/>
                <a:gd name="connsiteX23" fmla="*/ 281415 w 4086261"/>
                <a:gd name="connsiteY23" fmla="*/ 3083007 h 4089669"/>
                <a:gd name="connsiteX24" fmla="*/ 119720 w 4086261"/>
                <a:gd name="connsiteY24" fmla="*/ 2736921 h 4089669"/>
                <a:gd name="connsiteX25" fmla="*/ 3967092 w 4086261"/>
                <a:gd name="connsiteY25" fmla="*/ 2736920 h 4089669"/>
                <a:gd name="connsiteX26" fmla="*/ 3894194 w 4086261"/>
                <a:gd name="connsiteY26" fmla="*/ 2914295 h 4089669"/>
                <a:gd name="connsiteX27" fmla="*/ 3893969 w 4086261"/>
                <a:gd name="connsiteY27" fmla="*/ 2914719 h 4089669"/>
                <a:gd name="connsiteX28" fmla="*/ 193057 w 4086261"/>
                <a:gd name="connsiteY28" fmla="*/ 2914720 h 4089669"/>
                <a:gd name="connsiteX29" fmla="*/ 185946 w 4086261"/>
                <a:gd name="connsiteY29" fmla="*/ 2901176 h 4089669"/>
                <a:gd name="connsiteX30" fmla="*/ 37017 w 4086261"/>
                <a:gd name="connsiteY30" fmla="*/ 2430067 h 4089669"/>
                <a:gd name="connsiteX31" fmla="*/ 4048918 w 4086261"/>
                <a:gd name="connsiteY31" fmla="*/ 2430066 h 4089669"/>
                <a:gd name="connsiteX32" fmla="*/ 4026095 w 4086261"/>
                <a:gd name="connsiteY32" fmla="*/ 2543715 h 4089669"/>
                <a:gd name="connsiteX33" fmla="*/ 4006687 w 4086261"/>
                <a:gd name="connsiteY33" fmla="*/ 2607865 h 4089669"/>
                <a:gd name="connsiteX34" fmla="*/ 79439 w 4086261"/>
                <a:gd name="connsiteY34" fmla="*/ 2607866 h 4089669"/>
                <a:gd name="connsiteX35" fmla="*/ 54223 w 4086261"/>
                <a:gd name="connsiteY35" fmla="*/ 2521499 h 4089669"/>
                <a:gd name="connsiteX36" fmla="*/ 121 w 4086261"/>
                <a:gd name="connsiteY36" fmla="*/ 2113142 h 4089669"/>
                <a:gd name="connsiteX37" fmla="*/ 4085162 w 4086261"/>
                <a:gd name="connsiteY37" fmla="*/ 2113142 h 4089669"/>
                <a:gd name="connsiteX38" fmla="*/ 4084854 w 4086261"/>
                <a:gd name="connsiteY38" fmla="*/ 2156166 h 4089669"/>
                <a:gd name="connsiteX39" fmla="*/ 4070955 w 4086261"/>
                <a:gd name="connsiteY39" fmla="*/ 2290941 h 4089669"/>
                <a:gd name="connsiteX40" fmla="*/ 14357 w 4086261"/>
                <a:gd name="connsiteY40" fmla="*/ 2290941 h 4089669"/>
                <a:gd name="connsiteX41" fmla="*/ 0 w 4086261"/>
                <a:gd name="connsiteY41" fmla="*/ 2130050 h 4089669"/>
                <a:gd name="connsiteX42" fmla="*/ 14854 w 4086261"/>
                <a:gd name="connsiteY42" fmla="*/ 1803107 h 4089669"/>
                <a:gd name="connsiteX43" fmla="*/ 4072294 w 4086261"/>
                <a:gd name="connsiteY43" fmla="*/ 1803107 h 4089669"/>
                <a:gd name="connsiteX44" fmla="*/ 4086261 w 4086261"/>
                <a:gd name="connsiteY44" fmla="*/ 1959620 h 4089669"/>
                <a:gd name="connsiteX45" fmla="*/ 4086108 w 4086261"/>
                <a:gd name="connsiteY45" fmla="*/ 1980906 h 4089669"/>
                <a:gd name="connsiteX46" fmla="*/ 1067 w 4086261"/>
                <a:gd name="connsiteY46" fmla="*/ 1980906 h 4089669"/>
                <a:gd name="connsiteX47" fmla="*/ 1406 w 4086261"/>
                <a:gd name="connsiteY47" fmla="*/ 1933504 h 4089669"/>
                <a:gd name="connsiteX48" fmla="*/ 77117 w 4086261"/>
                <a:gd name="connsiteY48" fmla="*/ 1489925 h 4089669"/>
                <a:gd name="connsiteX49" fmla="*/ 4009193 w 4086261"/>
                <a:gd name="connsiteY49" fmla="*/ 1489925 h 4089669"/>
                <a:gd name="connsiteX50" fmla="*/ 4032038 w 4086261"/>
                <a:gd name="connsiteY50" fmla="*/ 1568171 h 4089669"/>
                <a:gd name="connsiteX51" fmla="*/ 4050772 w 4086261"/>
                <a:gd name="connsiteY51" fmla="*/ 1667724 h 4089669"/>
                <a:gd name="connsiteX52" fmla="*/ 35712 w 4086261"/>
                <a:gd name="connsiteY52" fmla="*/ 1667724 h 4089669"/>
                <a:gd name="connsiteX53" fmla="*/ 60165 w 4086261"/>
                <a:gd name="connsiteY53" fmla="*/ 1545955 h 4089669"/>
                <a:gd name="connsiteX54" fmla="*/ 191505 w 4086261"/>
                <a:gd name="connsiteY54" fmla="*/ 1176742 h 4089669"/>
                <a:gd name="connsiteX55" fmla="*/ 3894145 w 4086261"/>
                <a:gd name="connsiteY55" fmla="*/ 1176742 h 4089669"/>
                <a:gd name="connsiteX56" fmla="*/ 3900315 w 4086261"/>
                <a:gd name="connsiteY56" fmla="*/ 1188494 h 4089669"/>
                <a:gd name="connsiteX57" fmla="*/ 3967264 w 4086261"/>
                <a:gd name="connsiteY57" fmla="*/ 1354541 h 4089669"/>
                <a:gd name="connsiteX58" fmla="*/ 118432 w 4086261"/>
                <a:gd name="connsiteY58" fmla="*/ 1354541 h 4089669"/>
                <a:gd name="connsiteX59" fmla="*/ 375302 w 4086261"/>
                <a:gd name="connsiteY59" fmla="*/ 863557 h 4089669"/>
                <a:gd name="connsiteX60" fmla="*/ 3710170 w 4086261"/>
                <a:gd name="connsiteY60" fmla="*/ 863557 h 4089669"/>
                <a:gd name="connsiteX61" fmla="*/ 3804846 w 4086261"/>
                <a:gd name="connsiteY61" fmla="*/ 1006662 h 4089669"/>
                <a:gd name="connsiteX62" fmla="*/ 3823062 w 4086261"/>
                <a:gd name="connsiteY62" fmla="*/ 1041356 h 4089669"/>
                <a:gd name="connsiteX63" fmla="*/ 263027 w 4086261"/>
                <a:gd name="connsiteY63" fmla="*/ 1041356 h 4089669"/>
                <a:gd name="connsiteX64" fmla="*/ 284901 w 4086261"/>
                <a:gd name="connsiteY64" fmla="*/ 1000042 h 4089669"/>
                <a:gd name="connsiteX65" fmla="*/ 1378779 w 4086261"/>
                <a:gd name="connsiteY65" fmla="*/ 110725 h 4089669"/>
                <a:gd name="connsiteX66" fmla="*/ 1566467 w 4086261"/>
                <a:gd name="connsiteY66" fmla="*/ 55927 h 4089669"/>
                <a:gd name="connsiteX67" fmla="*/ 2542011 w 4086261"/>
                <a:gd name="connsiteY67" fmla="*/ 61870 h 4089669"/>
                <a:gd name="connsiteX68" fmla="*/ 2703493 w 4086261"/>
                <a:gd name="connsiteY68" fmla="*/ 110725 h 4089669"/>
                <a:gd name="connsiteX69" fmla="*/ 642784 w 4086261"/>
                <a:gd name="connsiteY69" fmla="*/ 556704 h 4089669"/>
                <a:gd name="connsiteX70" fmla="*/ 3443305 w 4086261"/>
                <a:gd name="connsiteY70" fmla="*/ 556704 h 4089669"/>
                <a:gd name="connsiteX71" fmla="*/ 3556853 w 4086261"/>
                <a:gd name="connsiteY71" fmla="*/ 670030 h 4089669"/>
                <a:gd name="connsiteX72" fmla="*/ 3609565 w 4086261"/>
                <a:gd name="connsiteY72" fmla="*/ 734502 h 4089669"/>
                <a:gd name="connsiteX73" fmla="*/ 475918 w 4086261"/>
                <a:gd name="connsiteY73" fmla="*/ 734503 h 4089669"/>
                <a:gd name="connsiteX74" fmla="*/ 523248 w 4086261"/>
                <a:gd name="connsiteY74" fmla="*/ 676473 h 4089669"/>
                <a:gd name="connsiteX75" fmla="*/ 830380 w 4086261"/>
                <a:gd name="connsiteY75" fmla="*/ 398616 h 4089669"/>
                <a:gd name="connsiteX76" fmla="*/ 1004958 w 4086261"/>
                <a:gd name="connsiteY76" fmla="*/ 283119 h 4089669"/>
                <a:gd name="connsiteX77" fmla="*/ 1068322 w 4086261"/>
                <a:gd name="connsiteY77" fmla="*/ 249850 h 4089669"/>
                <a:gd name="connsiteX78" fmla="*/ 3018504 w 4086261"/>
                <a:gd name="connsiteY78" fmla="*/ 249850 h 4089669"/>
                <a:gd name="connsiteX79" fmla="*/ 3087924 w 4086261"/>
                <a:gd name="connsiteY79" fmla="*/ 286606 h 4089669"/>
                <a:gd name="connsiteX80" fmla="*/ 3254703 w 4086261"/>
                <a:gd name="connsiteY80" fmla="*/ 397072 h 4089669"/>
                <a:gd name="connsiteX81" fmla="*/ 3292192 w 4086261"/>
                <a:gd name="connsiteY81" fmla="*/ 427649 h 4089669"/>
                <a:gd name="connsiteX82" fmla="*/ 794871 w 4086261"/>
                <a:gd name="connsiteY82" fmla="*/ 427649 h 408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086261" h="4089669">
                  <a:moveTo>
                    <a:pt x="1397239" y="3983323"/>
                  </a:moveTo>
                  <a:lnTo>
                    <a:pt x="2692486" y="3983323"/>
                  </a:lnTo>
                  <a:lnTo>
                    <a:pt x="2519794" y="4033742"/>
                  </a:lnTo>
                  <a:cubicBezTo>
                    <a:pt x="2196895" y="4110978"/>
                    <a:pt x="1861734" y="4107484"/>
                    <a:pt x="1544250" y="4027800"/>
                  </a:cubicBezTo>
                  <a:close/>
                  <a:moveTo>
                    <a:pt x="804026" y="3670142"/>
                  </a:moveTo>
                  <a:lnTo>
                    <a:pt x="3281458" y="3670141"/>
                  </a:lnTo>
                  <a:lnTo>
                    <a:pt x="3255881" y="3691053"/>
                  </a:lnTo>
                  <a:cubicBezTo>
                    <a:pt x="3199057" y="3732915"/>
                    <a:pt x="3140784" y="3771402"/>
                    <a:pt x="3081303" y="3806551"/>
                  </a:cubicBezTo>
                  <a:lnTo>
                    <a:pt x="3002472" y="3847940"/>
                  </a:lnTo>
                  <a:lnTo>
                    <a:pt x="1083093" y="3847940"/>
                  </a:lnTo>
                  <a:lnTo>
                    <a:pt x="998337" y="3803064"/>
                  </a:lnTo>
                  <a:cubicBezTo>
                    <a:pt x="941239" y="3769168"/>
                    <a:pt x="885565" y="3732334"/>
                    <a:pt x="831558" y="3692597"/>
                  </a:cubicBezTo>
                  <a:close/>
                  <a:moveTo>
                    <a:pt x="478160" y="3356959"/>
                  </a:moveTo>
                  <a:lnTo>
                    <a:pt x="3608881" y="3356958"/>
                  </a:lnTo>
                  <a:lnTo>
                    <a:pt x="3563012" y="3413196"/>
                  </a:lnTo>
                  <a:lnTo>
                    <a:pt x="3441689" y="3534757"/>
                  </a:lnTo>
                  <a:lnTo>
                    <a:pt x="644751" y="3534758"/>
                  </a:lnTo>
                  <a:lnTo>
                    <a:pt x="529408" y="3419640"/>
                  </a:lnTo>
                  <a:close/>
                  <a:moveTo>
                    <a:pt x="260816" y="3043774"/>
                  </a:moveTo>
                  <a:lnTo>
                    <a:pt x="3825638" y="3043773"/>
                  </a:lnTo>
                  <a:lnTo>
                    <a:pt x="3801359" y="3089628"/>
                  </a:lnTo>
                  <a:lnTo>
                    <a:pt x="3713965" y="3221573"/>
                  </a:lnTo>
                  <a:lnTo>
                    <a:pt x="373087" y="3221573"/>
                  </a:lnTo>
                  <a:lnTo>
                    <a:pt x="281415" y="3083007"/>
                  </a:lnTo>
                  <a:close/>
                  <a:moveTo>
                    <a:pt x="119720" y="2736921"/>
                  </a:moveTo>
                  <a:lnTo>
                    <a:pt x="3967092" y="2736920"/>
                  </a:lnTo>
                  <a:lnTo>
                    <a:pt x="3894194" y="2914295"/>
                  </a:lnTo>
                  <a:lnTo>
                    <a:pt x="3893969" y="2914719"/>
                  </a:lnTo>
                  <a:lnTo>
                    <a:pt x="193057" y="2914720"/>
                  </a:lnTo>
                  <a:lnTo>
                    <a:pt x="185946" y="2901176"/>
                  </a:lnTo>
                  <a:close/>
                  <a:moveTo>
                    <a:pt x="37017" y="2430067"/>
                  </a:moveTo>
                  <a:lnTo>
                    <a:pt x="4048918" y="2430066"/>
                  </a:lnTo>
                  <a:lnTo>
                    <a:pt x="4026095" y="2543715"/>
                  </a:lnTo>
                  <a:lnTo>
                    <a:pt x="4006687" y="2607865"/>
                  </a:lnTo>
                  <a:lnTo>
                    <a:pt x="79439" y="2607866"/>
                  </a:lnTo>
                  <a:lnTo>
                    <a:pt x="54223" y="2521499"/>
                  </a:lnTo>
                  <a:close/>
                  <a:moveTo>
                    <a:pt x="121" y="2113142"/>
                  </a:moveTo>
                  <a:lnTo>
                    <a:pt x="4085162" y="2113142"/>
                  </a:lnTo>
                  <a:lnTo>
                    <a:pt x="4084854" y="2156166"/>
                  </a:lnTo>
                  <a:lnTo>
                    <a:pt x="4070955" y="2290941"/>
                  </a:lnTo>
                  <a:lnTo>
                    <a:pt x="14357" y="2290941"/>
                  </a:lnTo>
                  <a:lnTo>
                    <a:pt x="0" y="2130050"/>
                  </a:lnTo>
                  <a:close/>
                  <a:moveTo>
                    <a:pt x="14854" y="1803107"/>
                  </a:moveTo>
                  <a:lnTo>
                    <a:pt x="4072294" y="1803107"/>
                  </a:lnTo>
                  <a:lnTo>
                    <a:pt x="4086261" y="1959620"/>
                  </a:lnTo>
                  <a:lnTo>
                    <a:pt x="4086108" y="1980906"/>
                  </a:lnTo>
                  <a:lnTo>
                    <a:pt x="1067" y="1980906"/>
                  </a:lnTo>
                  <a:lnTo>
                    <a:pt x="1406" y="1933504"/>
                  </a:lnTo>
                  <a:close/>
                  <a:moveTo>
                    <a:pt x="77117" y="1489925"/>
                  </a:moveTo>
                  <a:lnTo>
                    <a:pt x="4009193" y="1489925"/>
                  </a:lnTo>
                  <a:lnTo>
                    <a:pt x="4032038" y="1568171"/>
                  </a:lnTo>
                  <a:lnTo>
                    <a:pt x="4050772" y="1667724"/>
                  </a:lnTo>
                  <a:lnTo>
                    <a:pt x="35712" y="1667724"/>
                  </a:lnTo>
                  <a:lnTo>
                    <a:pt x="60165" y="1545955"/>
                  </a:lnTo>
                  <a:close/>
                  <a:moveTo>
                    <a:pt x="191505" y="1176742"/>
                  </a:moveTo>
                  <a:lnTo>
                    <a:pt x="3894145" y="1176742"/>
                  </a:lnTo>
                  <a:lnTo>
                    <a:pt x="3900315" y="1188494"/>
                  </a:lnTo>
                  <a:lnTo>
                    <a:pt x="3967264" y="1354541"/>
                  </a:lnTo>
                  <a:lnTo>
                    <a:pt x="118432" y="1354541"/>
                  </a:lnTo>
                  <a:close/>
                  <a:moveTo>
                    <a:pt x="375302" y="863557"/>
                  </a:moveTo>
                  <a:lnTo>
                    <a:pt x="3710170" y="863557"/>
                  </a:lnTo>
                  <a:lnTo>
                    <a:pt x="3804846" y="1006662"/>
                  </a:lnTo>
                  <a:lnTo>
                    <a:pt x="3823062" y="1041356"/>
                  </a:lnTo>
                  <a:lnTo>
                    <a:pt x="263027" y="1041356"/>
                  </a:lnTo>
                  <a:lnTo>
                    <a:pt x="284901" y="1000042"/>
                  </a:lnTo>
                  <a:close/>
                  <a:moveTo>
                    <a:pt x="1378779" y="110725"/>
                  </a:moveTo>
                  <a:lnTo>
                    <a:pt x="1566467" y="55927"/>
                  </a:lnTo>
                  <a:cubicBezTo>
                    <a:pt x="1889366" y="-21308"/>
                    <a:pt x="2224527" y="-17814"/>
                    <a:pt x="2542011" y="61870"/>
                  </a:cubicBezTo>
                  <a:lnTo>
                    <a:pt x="2703493" y="110725"/>
                  </a:lnTo>
                  <a:close/>
                  <a:moveTo>
                    <a:pt x="642784" y="556704"/>
                  </a:moveTo>
                  <a:lnTo>
                    <a:pt x="3443305" y="556704"/>
                  </a:lnTo>
                  <a:lnTo>
                    <a:pt x="3556853" y="670030"/>
                  </a:lnTo>
                  <a:lnTo>
                    <a:pt x="3609565" y="734502"/>
                  </a:lnTo>
                  <a:lnTo>
                    <a:pt x="475918" y="734503"/>
                  </a:lnTo>
                  <a:lnTo>
                    <a:pt x="523248" y="676473"/>
                  </a:lnTo>
                  <a:close/>
                  <a:moveTo>
                    <a:pt x="830380" y="398616"/>
                  </a:moveTo>
                  <a:cubicBezTo>
                    <a:pt x="887204" y="356755"/>
                    <a:pt x="945476" y="318268"/>
                    <a:pt x="1004958" y="283119"/>
                  </a:cubicBezTo>
                  <a:lnTo>
                    <a:pt x="1068322" y="249850"/>
                  </a:lnTo>
                  <a:lnTo>
                    <a:pt x="3018504" y="249850"/>
                  </a:lnTo>
                  <a:lnTo>
                    <a:pt x="3087924" y="286606"/>
                  </a:lnTo>
                  <a:cubicBezTo>
                    <a:pt x="3145022" y="320501"/>
                    <a:pt x="3200695" y="357336"/>
                    <a:pt x="3254703" y="397072"/>
                  </a:cubicBezTo>
                  <a:lnTo>
                    <a:pt x="3292192" y="427649"/>
                  </a:lnTo>
                  <a:lnTo>
                    <a:pt x="794871" y="4276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黑体" panose="02010609060101010101" pitchFamily="49" charset="-122"/>
                <a:ea typeface="黑体" panose="02010609060101010101" pitchFamily="49" charset="-122"/>
                <a:cs typeface="+mn-ea"/>
                <a:sym typeface="+mn-lt"/>
              </a:endParaRPr>
            </a:p>
          </p:txBody>
        </p:sp>
        <p:sp>
          <p:nvSpPr>
            <p:cNvPr id="162" name="椭圆 161"/>
            <p:cNvSpPr/>
            <p:nvPr/>
          </p:nvSpPr>
          <p:spPr>
            <a:xfrm>
              <a:off x="1439993" y="1699200"/>
              <a:ext cx="3666252" cy="3666252"/>
            </a:xfrm>
            <a:prstGeom prst="ellipse">
              <a:avLst/>
            </a:prstGeom>
            <a:solidFill>
              <a:srgbClr val="396AA2"/>
            </a:solidFill>
            <a:ln w="57150">
              <a:solidFill>
                <a:srgbClr val="2451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黑体" panose="02010609060101010101" pitchFamily="49" charset="-122"/>
                <a:ea typeface="黑体" panose="02010609060101010101" pitchFamily="49" charset="-122"/>
              </a:endParaRPr>
            </a:p>
          </p:txBody>
        </p:sp>
        <p:sp>
          <p:nvSpPr>
            <p:cNvPr id="163" name="椭圆 162"/>
            <p:cNvSpPr/>
            <p:nvPr/>
          </p:nvSpPr>
          <p:spPr>
            <a:xfrm>
              <a:off x="4078370" y="4366696"/>
              <a:ext cx="1155700" cy="1155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黑体" panose="02010609060101010101" pitchFamily="49" charset="-122"/>
                <a:ea typeface="黑体" panose="02010609060101010101" pitchFamily="49" charset="-122"/>
              </a:endParaRPr>
            </a:p>
          </p:txBody>
        </p:sp>
        <p:sp>
          <p:nvSpPr>
            <p:cNvPr id="164" name="椭圆 163"/>
            <p:cNvSpPr/>
            <p:nvPr/>
          </p:nvSpPr>
          <p:spPr>
            <a:xfrm>
              <a:off x="4253405" y="1832048"/>
              <a:ext cx="590687" cy="5906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黑体" panose="02010609060101010101" pitchFamily="49" charset="-122"/>
                <a:ea typeface="黑体" panose="02010609060101010101" pitchFamily="49" charset="-122"/>
              </a:endParaRPr>
            </a:p>
          </p:txBody>
        </p:sp>
        <p:sp>
          <p:nvSpPr>
            <p:cNvPr id="166" name="PA_文本框 2"/>
            <p:cNvSpPr txBox="1"/>
            <p:nvPr>
              <p:custDataLst>
                <p:tags r:id="rId1"/>
              </p:custDataLst>
            </p:nvPr>
          </p:nvSpPr>
          <p:spPr>
            <a:xfrm>
              <a:off x="2447526" y="2905408"/>
              <a:ext cx="1742061" cy="957121"/>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目录</a:t>
              </a:r>
              <a:endParaRPr kumimoji="0" lang="en-US"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sp>
          <p:nvSpPr>
            <p:cNvPr id="167" name="椭圆 166"/>
            <p:cNvSpPr/>
            <p:nvPr/>
          </p:nvSpPr>
          <p:spPr>
            <a:xfrm>
              <a:off x="3631757" y="2426034"/>
              <a:ext cx="187591" cy="1875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黑体" panose="02010609060101010101" pitchFamily="49" charset="-122"/>
                <a:ea typeface="黑体" panose="02010609060101010101" pitchFamily="49" charset="-122"/>
              </a:endParaRPr>
            </a:p>
          </p:txBody>
        </p:sp>
      </p:grpSp>
      <p:grpSp>
        <p:nvGrpSpPr>
          <p:cNvPr id="290" name="组合 289"/>
          <p:cNvGrpSpPr/>
          <p:nvPr/>
        </p:nvGrpSpPr>
        <p:grpSpPr>
          <a:xfrm rot="16200000">
            <a:off x="11051764" y="5813921"/>
            <a:ext cx="1759554" cy="946221"/>
            <a:chOff x="2778580" y="2277534"/>
            <a:chExt cx="1399675" cy="752692"/>
          </a:xfrm>
          <a:solidFill>
            <a:srgbClr val="396AA2"/>
          </a:solidFill>
        </p:grpSpPr>
        <p:sp>
          <p:nvSpPr>
            <p:cNvPr id="291" name="椭圆 290"/>
            <p:cNvSpPr/>
            <p:nvPr/>
          </p:nvSpPr>
          <p:spPr>
            <a:xfrm>
              <a:off x="27785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2" name="椭圆 291"/>
            <p:cNvSpPr/>
            <p:nvPr/>
          </p:nvSpPr>
          <p:spPr>
            <a:xfrm>
              <a:off x="29254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3" name="椭圆 292"/>
            <p:cNvSpPr/>
            <p:nvPr/>
          </p:nvSpPr>
          <p:spPr>
            <a:xfrm>
              <a:off x="3072314"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4" name="椭圆 293"/>
            <p:cNvSpPr/>
            <p:nvPr/>
          </p:nvSpPr>
          <p:spPr>
            <a:xfrm>
              <a:off x="32191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5" name="椭圆 294"/>
            <p:cNvSpPr/>
            <p:nvPr/>
          </p:nvSpPr>
          <p:spPr>
            <a:xfrm>
              <a:off x="33660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6" name="椭圆 295"/>
            <p:cNvSpPr/>
            <p:nvPr/>
          </p:nvSpPr>
          <p:spPr>
            <a:xfrm>
              <a:off x="3512914"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7" name="椭圆 296"/>
            <p:cNvSpPr/>
            <p:nvPr/>
          </p:nvSpPr>
          <p:spPr>
            <a:xfrm>
              <a:off x="3659781"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8" name="椭圆 297"/>
            <p:cNvSpPr/>
            <p:nvPr/>
          </p:nvSpPr>
          <p:spPr>
            <a:xfrm>
              <a:off x="3806647"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9" name="椭圆 298"/>
            <p:cNvSpPr/>
            <p:nvPr/>
          </p:nvSpPr>
          <p:spPr>
            <a:xfrm>
              <a:off x="2778580"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0" name="椭圆 299"/>
            <p:cNvSpPr/>
            <p:nvPr/>
          </p:nvSpPr>
          <p:spPr>
            <a:xfrm>
              <a:off x="2925447"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1" name="椭圆 300"/>
            <p:cNvSpPr/>
            <p:nvPr/>
          </p:nvSpPr>
          <p:spPr>
            <a:xfrm>
              <a:off x="3072314"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2" name="椭圆 301"/>
            <p:cNvSpPr/>
            <p:nvPr/>
          </p:nvSpPr>
          <p:spPr>
            <a:xfrm>
              <a:off x="3219180"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3" name="椭圆 302"/>
            <p:cNvSpPr/>
            <p:nvPr/>
          </p:nvSpPr>
          <p:spPr>
            <a:xfrm>
              <a:off x="33660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4" name="椭圆 303"/>
            <p:cNvSpPr/>
            <p:nvPr/>
          </p:nvSpPr>
          <p:spPr>
            <a:xfrm>
              <a:off x="3512914"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5" name="椭圆 304"/>
            <p:cNvSpPr/>
            <p:nvPr/>
          </p:nvSpPr>
          <p:spPr>
            <a:xfrm>
              <a:off x="3659781"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6" name="椭圆 305"/>
            <p:cNvSpPr/>
            <p:nvPr/>
          </p:nvSpPr>
          <p:spPr>
            <a:xfrm>
              <a:off x="38066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7" name="椭圆 306"/>
            <p:cNvSpPr/>
            <p:nvPr/>
          </p:nvSpPr>
          <p:spPr>
            <a:xfrm>
              <a:off x="2778580"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8" name="椭圆 307"/>
            <p:cNvSpPr/>
            <p:nvPr/>
          </p:nvSpPr>
          <p:spPr>
            <a:xfrm>
              <a:off x="2925447"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9" name="椭圆 308"/>
            <p:cNvSpPr/>
            <p:nvPr/>
          </p:nvSpPr>
          <p:spPr>
            <a:xfrm>
              <a:off x="3072314"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0" name="椭圆 309"/>
            <p:cNvSpPr/>
            <p:nvPr/>
          </p:nvSpPr>
          <p:spPr>
            <a:xfrm>
              <a:off x="3219180"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1" name="椭圆 310"/>
            <p:cNvSpPr/>
            <p:nvPr/>
          </p:nvSpPr>
          <p:spPr>
            <a:xfrm>
              <a:off x="3366047"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2" name="椭圆 311"/>
            <p:cNvSpPr/>
            <p:nvPr/>
          </p:nvSpPr>
          <p:spPr>
            <a:xfrm>
              <a:off x="3512914"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3" name="椭圆 312"/>
            <p:cNvSpPr/>
            <p:nvPr/>
          </p:nvSpPr>
          <p:spPr>
            <a:xfrm>
              <a:off x="3659781"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4" name="椭圆 313"/>
            <p:cNvSpPr/>
            <p:nvPr/>
          </p:nvSpPr>
          <p:spPr>
            <a:xfrm>
              <a:off x="3806647"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5" name="椭圆 314"/>
            <p:cNvSpPr/>
            <p:nvPr/>
          </p:nvSpPr>
          <p:spPr>
            <a:xfrm>
              <a:off x="2778580" y="268141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6" name="椭圆 315"/>
            <p:cNvSpPr/>
            <p:nvPr/>
          </p:nvSpPr>
          <p:spPr>
            <a:xfrm>
              <a:off x="29254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7" name="椭圆 316"/>
            <p:cNvSpPr/>
            <p:nvPr/>
          </p:nvSpPr>
          <p:spPr>
            <a:xfrm>
              <a:off x="30723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8" name="椭圆 317"/>
            <p:cNvSpPr/>
            <p:nvPr/>
          </p:nvSpPr>
          <p:spPr>
            <a:xfrm>
              <a:off x="3219180"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9" name="椭圆 318"/>
            <p:cNvSpPr/>
            <p:nvPr/>
          </p:nvSpPr>
          <p:spPr>
            <a:xfrm>
              <a:off x="33660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0" name="椭圆 319"/>
            <p:cNvSpPr/>
            <p:nvPr/>
          </p:nvSpPr>
          <p:spPr>
            <a:xfrm>
              <a:off x="35129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1" name="椭圆 320"/>
            <p:cNvSpPr/>
            <p:nvPr/>
          </p:nvSpPr>
          <p:spPr>
            <a:xfrm>
              <a:off x="3659781"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2" name="椭圆 321"/>
            <p:cNvSpPr/>
            <p:nvPr/>
          </p:nvSpPr>
          <p:spPr>
            <a:xfrm>
              <a:off x="3806647"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3" name="椭圆 322"/>
            <p:cNvSpPr/>
            <p:nvPr/>
          </p:nvSpPr>
          <p:spPr>
            <a:xfrm>
              <a:off x="27785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4" name="椭圆 323"/>
            <p:cNvSpPr/>
            <p:nvPr/>
          </p:nvSpPr>
          <p:spPr>
            <a:xfrm>
              <a:off x="29254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5" name="椭圆 324"/>
            <p:cNvSpPr/>
            <p:nvPr/>
          </p:nvSpPr>
          <p:spPr>
            <a:xfrm>
              <a:off x="3072314"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6" name="椭圆 325"/>
            <p:cNvSpPr/>
            <p:nvPr/>
          </p:nvSpPr>
          <p:spPr>
            <a:xfrm>
              <a:off x="32191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7" name="椭圆 326"/>
            <p:cNvSpPr/>
            <p:nvPr/>
          </p:nvSpPr>
          <p:spPr>
            <a:xfrm>
              <a:off x="33660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8" name="椭圆 327"/>
            <p:cNvSpPr/>
            <p:nvPr/>
          </p:nvSpPr>
          <p:spPr>
            <a:xfrm>
              <a:off x="3512914"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9" name="椭圆 328"/>
            <p:cNvSpPr/>
            <p:nvPr/>
          </p:nvSpPr>
          <p:spPr>
            <a:xfrm>
              <a:off x="3659781"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0" name="椭圆 329"/>
            <p:cNvSpPr/>
            <p:nvPr/>
          </p:nvSpPr>
          <p:spPr>
            <a:xfrm>
              <a:off x="3806647"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1" name="椭圆 330"/>
            <p:cNvSpPr/>
            <p:nvPr/>
          </p:nvSpPr>
          <p:spPr>
            <a:xfrm>
              <a:off x="3951836"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2" name="椭圆 331"/>
            <p:cNvSpPr/>
            <p:nvPr/>
          </p:nvSpPr>
          <p:spPr>
            <a:xfrm>
              <a:off x="4098702"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3" name="椭圆 332"/>
            <p:cNvSpPr/>
            <p:nvPr/>
          </p:nvSpPr>
          <p:spPr>
            <a:xfrm>
              <a:off x="3951836"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4" name="椭圆 333"/>
            <p:cNvSpPr/>
            <p:nvPr/>
          </p:nvSpPr>
          <p:spPr>
            <a:xfrm>
              <a:off x="4098702"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5" name="椭圆 334"/>
            <p:cNvSpPr/>
            <p:nvPr/>
          </p:nvSpPr>
          <p:spPr>
            <a:xfrm>
              <a:off x="3951836"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6" name="椭圆 335"/>
            <p:cNvSpPr/>
            <p:nvPr/>
          </p:nvSpPr>
          <p:spPr>
            <a:xfrm>
              <a:off x="4098702"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7" name="椭圆 336"/>
            <p:cNvSpPr/>
            <p:nvPr/>
          </p:nvSpPr>
          <p:spPr>
            <a:xfrm>
              <a:off x="3951836"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8" name="椭圆 337"/>
            <p:cNvSpPr/>
            <p:nvPr/>
          </p:nvSpPr>
          <p:spPr>
            <a:xfrm>
              <a:off x="4098702"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9" name="椭圆 338"/>
            <p:cNvSpPr/>
            <p:nvPr/>
          </p:nvSpPr>
          <p:spPr>
            <a:xfrm>
              <a:off x="3951836"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0" name="椭圆 339"/>
            <p:cNvSpPr/>
            <p:nvPr/>
          </p:nvSpPr>
          <p:spPr>
            <a:xfrm>
              <a:off x="4098702"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1" name="椭圆 340"/>
            <p:cNvSpPr/>
            <p:nvPr/>
          </p:nvSpPr>
          <p:spPr>
            <a:xfrm>
              <a:off x="27785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2" name="椭圆 341"/>
            <p:cNvSpPr/>
            <p:nvPr/>
          </p:nvSpPr>
          <p:spPr>
            <a:xfrm>
              <a:off x="29254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3" name="椭圆 342"/>
            <p:cNvSpPr/>
            <p:nvPr/>
          </p:nvSpPr>
          <p:spPr>
            <a:xfrm>
              <a:off x="3072314"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4" name="椭圆 343"/>
            <p:cNvSpPr/>
            <p:nvPr/>
          </p:nvSpPr>
          <p:spPr>
            <a:xfrm>
              <a:off x="32191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5" name="椭圆 344"/>
            <p:cNvSpPr/>
            <p:nvPr/>
          </p:nvSpPr>
          <p:spPr>
            <a:xfrm>
              <a:off x="33660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6" name="椭圆 345"/>
            <p:cNvSpPr/>
            <p:nvPr/>
          </p:nvSpPr>
          <p:spPr>
            <a:xfrm>
              <a:off x="3512914"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7" name="椭圆 346"/>
            <p:cNvSpPr/>
            <p:nvPr/>
          </p:nvSpPr>
          <p:spPr>
            <a:xfrm>
              <a:off x="3659781"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8" name="椭圆 347"/>
            <p:cNvSpPr/>
            <p:nvPr/>
          </p:nvSpPr>
          <p:spPr>
            <a:xfrm>
              <a:off x="3806647"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9" name="椭圆 348"/>
            <p:cNvSpPr/>
            <p:nvPr/>
          </p:nvSpPr>
          <p:spPr>
            <a:xfrm>
              <a:off x="3951836"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50" name="椭圆 349"/>
            <p:cNvSpPr/>
            <p:nvPr/>
          </p:nvSpPr>
          <p:spPr>
            <a:xfrm>
              <a:off x="4098702"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351" name="组合 350"/>
          <p:cNvGrpSpPr/>
          <p:nvPr/>
        </p:nvGrpSpPr>
        <p:grpSpPr>
          <a:xfrm>
            <a:off x="9024540" y="-521667"/>
            <a:ext cx="3167461" cy="2997773"/>
            <a:chOff x="9024540" y="-521667"/>
            <a:chExt cx="3167461" cy="2997773"/>
          </a:xfrm>
        </p:grpSpPr>
        <p:sp>
          <p:nvSpPr>
            <p:cNvPr id="352" name="任意多边形 191"/>
            <p:cNvSpPr/>
            <p:nvPr/>
          </p:nvSpPr>
          <p:spPr>
            <a:xfrm flipH="1">
              <a:off x="10529212" y="0"/>
              <a:ext cx="1662789" cy="1424628"/>
            </a:xfrm>
            <a:custGeom>
              <a:avLst/>
              <a:gdLst>
                <a:gd name="connsiteX0" fmla="*/ 1644167 w 1662789"/>
                <a:gd name="connsiteY0" fmla="*/ 0 h 1424628"/>
                <a:gd name="connsiteX1" fmla="*/ 0 w 1662789"/>
                <a:gd name="connsiteY1" fmla="*/ 0 h 1424628"/>
                <a:gd name="connsiteX2" fmla="*/ 0 w 1662789"/>
                <a:gd name="connsiteY2" fmla="*/ 1340156 h 1424628"/>
                <a:gd name="connsiteX3" fmla="*/ 81036 w 1662789"/>
                <a:gd name="connsiteY3" fmla="*/ 1369815 h 1424628"/>
                <a:gd name="connsiteX4" fmla="*/ 443589 w 1662789"/>
                <a:gd name="connsiteY4" fmla="*/ 1424628 h 1424628"/>
                <a:gd name="connsiteX5" fmla="*/ 1662789 w 1662789"/>
                <a:gd name="connsiteY5" fmla="*/ 205428 h 1424628"/>
                <a:gd name="connsiteX6" fmla="*/ 1656494 w 1662789"/>
                <a:gd name="connsiteY6" fmla="*/ 80772 h 14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789" h="1424628">
                  <a:moveTo>
                    <a:pt x="1644167" y="0"/>
                  </a:moveTo>
                  <a:lnTo>
                    <a:pt x="0" y="0"/>
                  </a:lnTo>
                  <a:lnTo>
                    <a:pt x="0" y="1340156"/>
                  </a:lnTo>
                  <a:lnTo>
                    <a:pt x="81036" y="1369815"/>
                  </a:lnTo>
                  <a:cubicBezTo>
                    <a:pt x="195566" y="1405438"/>
                    <a:pt x="317337" y="1424628"/>
                    <a:pt x="443589" y="1424628"/>
                  </a:cubicBezTo>
                  <a:cubicBezTo>
                    <a:pt x="1116935" y="1424628"/>
                    <a:pt x="1662789" y="878774"/>
                    <a:pt x="1662789" y="205428"/>
                  </a:cubicBezTo>
                  <a:cubicBezTo>
                    <a:pt x="1662789" y="163344"/>
                    <a:pt x="1660657" y="121758"/>
                    <a:pt x="1656494" y="80772"/>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53" name="任意多边形 189"/>
            <p:cNvSpPr/>
            <p:nvPr/>
          </p:nvSpPr>
          <p:spPr>
            <a:xfrm rot="18095688" flipH="1">
              <a:off x="9141236" y="-638363"/>
              <a:ext cx="1836727" cy="2070119"/>
            </a:xfrm>
            <a:custGeom>
              <a:avLst/>
              <a:gdLst>
                <a:gd name="connsiteX0" fmla="*/ 387024 w 1836727"/>
                <a:gd name="connsiteY0" fmla="*/ 2012785 h 2070119"/>
                <a:gd name="connsiteX1" fmla="*/ 466280 w 1836727"/>
                <a:gd name="connsiteY1" fmla="*/ 2036765 h 2070119"/>
                <a:gd name="connsiteX2" fmla="*/ 992214 w 1836727"/>
                <a:gd name="connsiteY2" fmla="*/ 2039968 h 2070119"/>
                <a:gd name="connsiteX3" fmla="*/ 1085316 w 1836727"/>
                <a:gd name="connsiteY3" fmla="*/ 2012786 h 2070119"/>
                <a:gd name="connsiteX4" fmla="*/ 67211 w 1836727"/>
                <a:gd name="connsiteY4" fmla="*/ 1843944 h 2070119"/>
                <a:gd name="connsiteX5" fmla="*/ 82054 w 1836727"/>
                <a:gd name="connsiteY5" fmla="*/ 1856050 h 2070119"/>
                <a:gd name="connsiteX6" fmla="*/ 171968 w 1836727"/>
                <a:gd name="connsiteY6" fmla="*/ 1915605 h 2070119"/>
                <a:gd name="connsiteX7" fmla="*/ 217661 w 1836727"/>
                <a:gd name="connsiteY7" fmla="*/ 1939798 h 2070119"/>
                <a:gd name="connsiteX8" fmla="*/ 1252435 w 1836727"/>
                <a:gd name="connsiteY8" fmla="*/ 1939799 h 2070119"/>
                <a:gd name="connsiteX9" fmla="*/ 1294935 w 1836727"/>
                <a:gd name="connsiteY9" fmla="*/ 1917485 h 2070119"/>
                <a:gd name="connsiteX10" fmla="*/ 1389053 w 1836727"/>
                <a:gd name="connsiteY10" fmla="*/ 1855218 h 2070119"/>
                <a:gd name="connsiteX11" fmla="*/ 1402842 w 1836727"/>
                <a:gd name="connsiteY11" fmla="*/ 1843944 h 2070119"/>
                <a:gd name="connsiteX12" fmla="*/ 58958 w 1836727"/>
                <a:gd name="connsiteY12" fmla="*/ 1675101 h 2070119"/>
                <a:gd name="connsiteX13" fmla="*/ 0 w 1836727"/>
                <a:gd name="connsiteY13" fmla="*/ 1770956 h 2070119"/>
                <a:gd name="connsiteX14" fmla="*/ 1489226 w 1836727"/>
                <a:gd name="connsiteY14" fmla="*/ 1770955 h 2070119"/>
                <a:gd name="connsiteX15" fmla="*/ 1554633 w 1836727"/>
                <a:gd name="connsiteY15" fmla="*/ 1705420 h 2070119"/>
                <a:gd name="connsiteX16" fmla="*/ 1579362 w 1836727"/>
                <a:gd name="connsiteY16" fmla="*/ 1675100 h 2070119"/>
                <a:gd name="connsiteX17" fmla="*/ 162811 w 1836727"/>
                <a:gd name="connsiteY17" fmla="*/ 1506257 h 2070119"/>
                <a:gd name="connsiteX18" fmla="*/ 103852 w 1836727"/>
                <a:gd name="connsiteY18" fmla="*/ 1602112 h 2070119"/>
                <a:gd name="connsiteX19" fmla="*/ 1636015 w 1836727"/>
                <a:gd name="connsiteY19" fmla="*/ 1602112 h 2070119"/>
                <a:gd name="connsiteX20" fmla="*/ 1683131 w 1836727"/>
                <a:gd name="connsiteY20" fmla="*/ 1530978 h 2070119"/>
                <a:gd name="connsiteX21" fmla="*/ 1696220 w 1836727"/>
                <a:gd name="connsiteY21" fmla="*/ 1506256 h 2070119"/>
                <a:gd name="connsiteX22" fmla="*/ 264563 w 1836727"/>
                <a:gd name="connsiteY22" fmla="*/ 1340827 h 2070119"/>
                <a:gd name="connsiteX23" fmla="*/ 205605 w 1836727"/>
                <a:gd name="connsiteY23" fmla="*/ 1436681 h 2070119"/>
                <a:gd name="connsiteX24" fmla="*/ 1733059 w 1836727"/>
                <a:gd name="connsiteY24" fmla="*/ 1436681 h 2070119"/>
                <a:gd name="connsiteX25" fmla="*/ 1733180 w 1836727"/>
                <a:gd name="connsiteY25" fmla="*/ 1436453 h 2070119"/>
                <a:gd name="connsiteX26" fmla="*/ 1772481 w 1836727"/>
                <a:gd name="connsiteY26" fmla="*/ 1340827 h 2070119"/>
                <a:gd name="connsiteX27" fmla="*/ 366316 w 1836727"/>
                <a:gd name="connsiteY27" fmla="*/ 1175396 h 2070119"/>
                <a:gd name="connsiteX28" fmla="*/ 307358 w 1836727"/>
                <a:gd name="connsiteY28" fmla="*/ 1271251 h 2070119"/>
                <a:gd name="connsiteX29" fmla="*/ 1793827 w 1836727"/>
                <a:gd name="connsiteY29" fmla="*/ 1271250 h 2070119"/>
                <a:gd name="connsiteX30" fmla="*/ 1804290 w 1836727"/>
                <a:gd name="connsiteY30" fmla="*/ 1236666 h 2070119"/>
                <a:gd name="connsiteX31" fmla="*/ 1816595 w 1836727"/>
                <a:gd name="connsiteY31" fmla="*/ 1175396 h 2070119"/>
                <a:gd name="connsiteX32" fmla="*/ 471409 w 1836727"/>
                <a:gd name="connsiteY32" fmla="*/ 1004536 h 2070119"/>
                <a:gd name="connsiteX33" fmla="*/ 412451 w 1836727"/>
                <a:gd name="connsiteY33" fmla="*/ 1100391 h 2070119"/>
                <a:gd name="connsiteX34" fmla="*/ 1828475 w 1836727"/>
                <a:gd name="connsiteY34" fmla="*/ 1100391 h 2070119"/>
                <a:gd name="connsiteX35" fmla="*/ 1835968 w 1836727"/>
                <a:gd name="connsiteY35" fmla="*/ 1027731 h 2070119"/>
                <a:gd name="connsiteX36" fmla="*/ 1836135 w 1836727"/>
                <a:gd name="connsiteY36" fmla="*/ 1004536 h 2070119"/>
                <a:gd name="connsiteX37" fmla="*/ 574217 w 1836727"/>
                <a:gd name="connsiteY37" fmla="*/ 837390 h 2070119"/>
                <a:gd name="connsiteX38" fmla="*/ 515258 w 1836727"/>
                <a:gd name="connsiteY38" fmla="*/ 933245 h 2070119"/>
                <a:gd name="connsiteX39" fmla="*/ 1836645 w 1836727"/>
                <a:gd name="connsiteY39" fmla="*/ 933245 h 2070119"/>
                <a:gd name="connsiteX40" fmla="*/ 1836727 w 1836727"/>
                <a:gd name="connsiteY40" fmla="*/ 921769 h 2070119"/>
                <a:gd name="connsiteX41" fmla="*/ 1829197 w 1836727"/>
                <a:gd name="connsiteY41" fmla="*/ 837390 h 2070119"/>
                <a:gd name="connsiteX42" fmla="*/ 678068 w 1836727"/>
                <a:gd name="connsiteY42" fmla="*/ 668548 h 2070119"/>
                <a:gd name="connsiteX43" fmla="*/ 619109 w 1836727"/>
                <a:gd name="connsiteY43" fmla="*/ 764403 h 2070119"/>
                <a:gd name="connsiteX44" fmla="*/ 1817594 w 1836727"/>
                <a:gd name="connsiteY44" fmla="*/ 764402 h 2070119"/>
                <a:gd name="connsiteX45" fmla="*/ 1807494 w 1836727"/>
                <a:gd name="connsiteY45" fmla="*/ 710732 h 2070119"/>
                <a:gd name="connsiteX46" fmla="*/ 1795178 w 1836727"/>
                <a:gd name="connsiteY46" fmla="*/ 668547 h 2070119"/>
                <a:gd name="connsiteX47" fmla="*/ 781920 w 1836727"/>
                <a:gd name="connsiteY47" fmla="*/ 499705 h 2070119"/>
                <a:gd name="connsiteX48" fmla="*/ 722961 w 1836727"/>
                <a:gd name="connsiteY48" fmla="*/ 595560 h 2070119"/>
                <a:gd name="connsiteX49" fmla="*/ 1772573 w 1836727"/>
                <a:gd name="connsiteY49" fmla="*/ 595560 h 2070119"/>
                <a:gd name="connsiteX50" fmla="*/ 1736480 w 1836727"/>
                <a:gd name="connsiteY50" fmla="*/ 506040 h 2070119"/>
                <a:gd name="connsiteX51" fmla="*/ 1733153 w 1836727"/>
                <a:gd name="connsiteY51" fmla="*/ 499705 h 2070119"/>
                <a:gd name="connsiteX52" fmla="*/ 885772 w 1836727"/>
                <a:gd name="connsiteY52" fmla="*/ 330861 h 2070119"/>
                <a:gd name="connsiteX53" fmla="*/ 826813 w 1836727"/>
                <a:gd name="connsiteY53" fmla="*/ 426716 h 2070119"/>
                <a:gd name="connsiteX54" fmla="*/ 1694831 w 1836727"/>
                <a:gd name="connsiteY54" fmla="*/ 426716 h 2070119"/>
                <a:gd name="connsiteX55" fmla="*/ 1685011 w 1836727"/>
                <a:gd name="connsiteY55" fmla="*/ 408012 h 2070119"/>
                <a:gd name="connsiteX56" fmla="*/ 1633969 w 1836727"/>
                <a:gd name="connsiteY56" fmla="*/ 330861 h 2070119"/>
                <a:gd name="connsiteX57" fmla="*/ 987525 w 1836727"/>
                <a:gd name="connsiteY57" fmla="*/ 165431 h 2070119"/>
                <a:gd name="connsiteX58" fmla="*/ 928567 w 1836727"/>
                <a:gd name="connsiteY58" fmla="*/ 261285 h 2070119"/>
                <a:gd name="connsiteX59" fmla="*/ 1579731 w 1836727"/>
                <a:gd name="connsiteY59" fmla="*/ 261285 h 2070119"/>
                <a:gd name="connsiteX60" fmla="*/ 1551313 w 1836727"/>
                <a:gd name="connsiteY60" fmla="*/ 226527 h 2070119"/>
                <a:gd name="connsiteX61" fmla="*/ 1490097 w 1836727"/>
                <a:gd name="connsiteY61" fmla="*/ 165431 h 2070119"/>
                <a:gd name="connsiteX62" fmla="*/ 1089278 w 1836727"/>
                <a:gd name="connsiteY62" fmla="*/ 0 h 2070119"/>
                <a:gd name="connsiteX63" fmla="*/ 1030320 w 1836727"/>
                <a:gd name="connsiteY63" fmla="*/ 95855 h 2070119"/>
                <a:gd name="connsiteX64" fmla="*/ 1408629 w 1836727"/>
                <a:gd name="connsiteY64" fmla="*/ 95854 h 2070119"/>
                <a:gd name="connsiteX65" fmla="*/ 1388418 w 1836727"/>
                <a:gd name="connsiteY65" fmla="*/ 79370 h 2070119"/>
                <a:gd name="connsiteX66" fmla="*/ 1298504 w 1836727"/>
                <a:gd name="connsiteY66" fmla="*/ 19816 h 2070119"/>
                <a:gd name="connsiteX67" fmla="*/ 1261079 w 1836727"/>
                <a:gd name="connsiteY67" fmla="*/ 0 h 20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36727" h="2070119">
                  <a:moveTo>
                    <a:pt x="387024" y="2012785"/>
                  </a:moveTo>
                  <a:lnTo>
                    <a:pt x="466280" y="2036765"/>
                  </a:lnTo>
                  <a:cubicBezTo>
                    <a:pt x="637442" y="2079723"/>
                    <a:pt x="818134" y="2081607"/>
                    <a:pt x="992214" y="2039968"/>
                  </a:cubicBezTo>
                  <a:lnTo>
                    <a:pt x="1085316" y="2012786"/>
                  </a:lnTo>
                  <a:close/>
                  <a:moveTo>
                    <a:pt x="67211" y="1843944"/>
                  </a:moveTo>
                  <a:lnTo>
                    <a:pt x="82054" y="1856050"/>
                  </a:lnTo>
                  <a:cubicBezTo>
                    <a:pt x="111170" y="1877473"/>
                    <a:pt x="141185" y="1897331"/>
                    <a:pt x="171968" y="1915605"/>
                  </a:cubicBezTo>
                  <a:lnTo>
                    <a:pt x="217661" y="1939798"/>
                  </a:lnTo>
                  <a:lnTo>
                    <a:pt x="1252435" y="1939799"/>
                  </a:lnTo>
                  <a:lnTo>
                    <a:pt x="1294935" y="1917485"/>
                  </a:lnTo>
                  <a:cubicBezTo>
                    <a:pt x="1327002" y="1898535"/>
                    <a:pt x="1358418" y="1877786"/>
                    <a:pt x="1389053" y="1855218"/>
                  </a:cubicBezTo>
                  <a:lnTo>
                    <a:pt x="1402842" y="1843944"/>
                  </a:lnTo>
                  <a:close/>
                  <a:moveTo>
                    <a:pt x="58958" y="1675101"/>
                  </a:moveTo>
                  <a:lnTo>
                    <a:pt x="0" y="1770956"/>
                  </a:lnTo>
                  <a:lnTo>
                    <a:pt x="1489226" y="1770955"/>
                  </a:lnTo>
                  <a:lnTo>
                    <a:pt x="1554633" y="1705420"/>
                  </a:lnTo>
                  <a:lnTo>
                    <a:pt x="1579362" y="1675100"/>
                  </a:lnTo>
                  <a:close/>
                  <a:moveTo>
                    <a:pt x="162811" y="1506257"/>
                  </a:moveTo>
                  <a:lnTo>
                    <a:pt x="103852" y="1602112"/>
                  </a:lnTo>
                  <a:lnTo>
                    <a:pt x="1636015" y="1602112"/>
                  </a:lnTo>
                  <a:lnTo>
                    <a:pt x="1683131" y="1530978"/>
                  </a:lnTo>
                  <a:lnTo>
                    <a:pt x="1696220" y="1506256"/>
                  </a:lnTo>
                  <a:close/>
                  <a:moveTo>
                    <a:pt x="264563" y="1340827"/>
                  </a:moveTo>
                  <a:lnTo>
                    <a:pt x="205605" y="1436681"/>
                  </a:lnTo>
                  <a:lnTo>
                    <a:pt x="1733059" y="1436681"/>
                  </a:lnTo>
                  <a:lnTo>
                    <a:pt x="1733180" y="1436453"/>
                  </a:lnTo>
                  <a:lnTo>
                    <a:pt x="1772481" y="1340827"/>
                  </a:lnTo>
                  <a:close/>
                  <a:moveTo>
                    <a:pt x="366316" y="1175396"/>
                  </a:moveTo>
                  <a:lnTo>
                    <a:pt x="307358" y="1271251"/>
                  </a:lnTo>
                  <a:lnTo>
                    <a:pt x="1793827" y="1271250"/>
                  </a:lnTo>
                  <a:lnTo>
                    <a:pt x="1804290" y="1236666"/>
                  </a:lnTo>
                  <a:lnTo>
                    <a:pt x="1816595" y="1175396"/>
                  </a:lnTo>
                  <a:close/>
                  <a:moveTo>
                    <a:pt x="471409" y="1004536"/>
                  </a:moveTo>
                  <a:lnTo>
                    <a:pt x="412451" y="1100391"/>
                  </a:lnTo>
                  <a:lnTo>
                    <a:pt x="1828475" y="1100391"/>
                  </a:lnTo>
                  <a:lnTo>
                    <a:pt x="1835968" y="1027731"/>
                  </a:lnTo>
                  <a:lnTo>
                    <a:pt x="1836135" y="1004536"/>
                  </a:lnTo>
                  <a:close/>
                  <a:moveTo>
                    <a:pt x="574217" y="837390"/>
                  </a:moveTo>
                  <a:lnTo>
                    <a:pt x="515258" y="933245"/>
                  </a:lnTo>
                  <a:lnTo>
                    <a:pt x="1836645" y="933245"/>
                  </a:lnTo>
                  <a:lnTo>
                    <a:pt x="1836727" y="921769"/>
                  </a:lnTo>
                  <a:lnTo>
                    <a:pt x="1829197" y="837390"/>
                  </a:lnTo>
                  <a:close/>
                  <a:moveTo>
                    <a:pt x="678068" y="668548"/>
                  </a:moveTo>
                  <a:lnTo>
                    <a:pt x="619109" y="764403"/>
                  </a:lnTo>
                  <a:lnTo>
                    <a:pt x="1817594" y="764402"/>
                  </a:lnTo>
                  <a:lnTo>
                    <a:pt x="1807494" y="710732"/>
                  </a:lnTo>
                  <a:lnTo>
                    <a:pt x="1795178" y="668547"/>
                  </a:lnTo>
                  <a:close/>
                  <a:moveTo>
                    <a:pt x="781920" y="499705"/>
                  </a:moveTo>
                  <a:lnTo>
                    <a:pt x="722961" y="595560"/>
                  </a:lnTo>
                  <a:lnTo>
                    <a:pt x="1772573" y="595560"/>
                  </a:lnTo>
                  <a:lnTo>
                    <a:pt x="1736480" y="506040"/>
                  </a:lnTo>
                  <a:lnTo>
                    <a:pt x="1733153" y="499705"/>
                  </a:lnTo>
                  <a:close/>
                  <a:moveTo>
                    <a:pt x="885772" y="330861"/>
                  </a:moveTo>
                  <a:lnTo>
                    <a:pt x="826813" y="426716"/>
                  </a:lnTo>
                  <a:lnTo>
                    <a:pt x="1694831" y="426716"/>
                  </a:lnTo>
                  <a:lnTo>
                    <a:pt x="1685011" y="408012"/>
                  </a:lnTo>
                  <a:lnTo>
                    <a:pt x="1633969" y="330861"/>
                  </a:lnTo>
                  <a:close/>
                  <a:moveTo>
                    <a:pt x="987525" y="165431"/>
                  </a:moveTo>
                  <a:lnTo>
                    <a:pt x="928567" y="261285"/>
                  </a:lnTo>
                  <a:lnTo>
                    <a:pt x="1579731" y="261285"/>
                  </a:lnTo>
                  <a:lnTo>
                    <a:pt x="1551313" y="226527"/>
                  </a:lnTo>
                  <a:lnTo>
                    <a:pt x="1490097" y="165431"/>
                  </a:lnTo>
                  <a:close/>
                  <a:moveTo>
                    <a:pt x="1089278" y="0"/>
                  </a:moveTo>
                  <a:lnTo>
                    <a:pt x="1030320" y="95855"/>
                  </a:lnTo>
                  <a:lnTo>
                    <a:pt x="1408629" y="95854"/>
                  </a:lnTo>
                  <a:lnTo>
                    <a:pt x="1388418" y="79370"/>
                  </a:lnTo>
                  <a:cubicBezTo>
                    <a:pt x="1359302" y="57947"/>
                    <a:pt x="1329287" y="38089"/>
                    <a:pt x="1298504" y="19816"/>
                  </a:cubicBezTo>
                  <a:lnTo>
                    <a:pt x="1261079" y="0"/>
                  </a:ln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黑体" panose="02010609060101010101" pitchFamily="49" charset="-122"/>
                <a:ea typeface="黑体" panose="02010609060101010101" pitchFamily="49" charset="-122"/>
                <a:cs typeface="+mn-ea"/>
                <a:sym typeface="+mn-lt"/>
              </a:endParaRPr>
            </a:p>
          </p:txBody>
        </p:sp>
        <p:sp>
          <p:nvSpPr>
            <p:cNvPr id="354" name="椭圆 353"/>
            <p:cNvSpPr/>
            <p:nvPr/>
          </p:nvSpPr>
          <p:spPr>
            <a:xfrm>
              <a:off x="11049625" y="1516068"/>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55" name="椭圆 354"/>
            <p:cNvSpPr/>
            <p:nvPr/>
          </p:nvSpPr>
          <p:spPr>
            <a:xfrm>
              <a:off x="10170962" y="2288517"/>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356" name="椭圆 355"/>
            <p:cNvSpPr/>
            <p:nvPr/>
          </p:nvSpPr>
          <p:spPr>
            <a:xfrm>
              <a:off x="11210285" y="1663929"/>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357" name="组合 356"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1412193" y="217817"/>
            <a:ext cx="258739" cy="1401739"/>
            <a:chOff x="1205173" y="217817"/>
            <a:chExt cx="258739" cy="1401739"/>
          </a:xfrm>
          <a:solidFill>
            <a:schemeClr val="bg1"/>
          </a:solidFill>
        </p:grpSpPr>
        <p:sp>
          <p:nvSpPr>
            <p:cNvPr id="358" name="椭圆 357"/>
            <p:cNvSpPr/>
            <p:nvPr/>
          </p:nvSpPr>
          <p:spPr>
            <a:xfrm rot="5400000">
              <a:off x="1395673" y="217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59" name="椭圆 358"/>
            <p:cNvSpPr/>
            <p:nvPr/>
          </p:nvSpPr>
          <p:spPr>
            <a:xfrm rot="5400000">
              <a:off x="13956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0" name="椭圆 359"/>
            <p:cNvSpPr/>
            <p:nvPr/>
          </p:nvSpPr>
          <p:spPr>
            <a:xfrm rot="5400000">
              <a:off x="13956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1" name="椭圆 360"/>
            <p:cNvSpPr/>
            <p:nvPr/>
          </p:nvSpPr>
          <p:spPr>
            <a:xfrm rot="5400000">
              <a:off x="13956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2" name="椭圆 361"/>
            <p:cNvSpPr/>
            <p:nvPr/>
          </p:nvSpPr>
          <p:spPr>
            <a:xfrm rot="5400000">
              <a:off x="13956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3" name="椭圆 362"/>
            <p:cNvSpPr/>
            <p:nvPr/>
          </p:nvSpPr>
          <p:spPr>
            <a:xfrm rot="5400000">
              <a:off x="13956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4" name="椭圆 363"/>
            <p:cNvSpPr/>
            <p:nvPr/>
          </p:nvSpPr>
          <p:spPr>
            <a:xfrm rot="5400000">
              <a:off x="13956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5" name="椭圆 364"/>
            <p:cNvSpPr/>
            <p:nvPr/>
          </p:nvSpPr>
          <p:spPr>
            <a:xfrm rot="5400000">
              <a:off x="12051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6" name="椭圆 365"/>
            <p:cNvSpPr/>
            <p:nvPr/>
          </p:nvSpPr>
          <p:spPr>
            <a:xfrm rot="5400000">
              <a:off x="12051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7" name="椭圆 366"/>
            <p:cNvSpPr/>
            <p:nvPr/>
          </p:nvSpPr>
          <p:spPr>
            <a:xfrm rot="5400000">
              <a:off x="12051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8" name="椭圆 367"/>
            <p:cNvSpPr/>
            <p:nvPr/>
          </p:nvSpPr>
          <p:spPr>
            <a:xfrm rot="5400000">
              <a:off x="12051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9" name="椭圆 368"/>
            <p:cNvSpPr/>
            <p:nvPr/>
          </p:nvSpPr>
          <p:spPr>
            <a:xfrm rot="5400000">
              <a:off x="12051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70" name="椭圆 369"/>
            <p:cNvSpPr/>
            <p:nvPr/>
          </p:nvSpPr>
          <p:spPr>
            <a:xfrm rot="5400000">
              <a:off x="12051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71" name="椭圆 370"/>
            <p:cNvSpPr/>
            <p:nvPr/>
          </p:nvSpPr>
          <p:spPr>
            <a:xfrm rot="5400000">
              <a:off x="1205173" y="1551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372" name="组合 371"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276490" y="970930"/>
            <a:ext cx="543447" cy="580387"/>
            <a:chOff x="10961616" y="534583"/>
            <a:chExt cx="543447" cy="580387"/>
          </a:xfrm>
        </p:grpSpPr>
        <p:sp>
          <p:nvSpPr>
            <p:cNvPr id="373" name="椭圆 372"/>
            <p:cNvSpPr/>
            <p:nvPr/>
          </p:nvSpPr>
          <p:spPr>
            <a:xfrm>
              <a:off x="11036111" y="534583"/>
              <a:ext cx="468952" cy="468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74" name="椭圆 373"/>
            <p:cNvSpPr/>
            <p:nvPr/>
          </p:nvSpPr>
          <p:spPr>
            <a:xfrm>
              <a:off x="10961616" y="646018"/>
              <a:ext cx="468952" cy="46895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384" name="组合 383"/>
          <p:cNvGrpSpPr/>
          <p:nvPr/>
        </p:nvGrpSpPr>
        <p:grpSpPr>
          <a:xfrm>
            <a:off x="5971904" y="1342727"/>
            <a:ext cx="3503555" cy="837678"/>
            <a:chOff x="6515484" y="1823509"/>
            <a:chExt cx="3503555" cy="837678"/>
          </a:xfrm>
        </p:grpSpPr>
        <p:grpSp>
          <p:nvGrpSpPr>
            <p:cNvPr id="381" name="组合 380"/>
            <p:cNvGrpSpPr/>
            <p:nvPr/>
          </p:nvGrpSpPr>
          <p:grpSpPr>
            <a:xfrm>
              <a:off x="6515484" y="1823509"/>
              <a:ext cx="837678" cy="837678"/>
              <a:chOff x="6515484" y="1823509"/>
              <a:chExt cx="633459" cy="633459"/>
            </a:xfrm>
          </p:grpSpPr>
          <p:sp>
            <p:nvSpPr>
              <p:cNvPr id="146" name="椭圆 145"/>
              <p:cNvSpPr/>
              <p:nvPr/>
            </p:nvSpPr>
            <p:spPr>
              <a:xfrm>
                <a:off x="6515484" y="1823509"/>
                <a:ext cx="633459" cy="63345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sp>
            <p:nvSpPr>
              <p:cNvPr id="147" name="文本框 146"/>
              <p:cNvSpPr txBox="1"/>
              <p:nvPr/>
            </p:nvSpPr>
            <p:spPr>
              <a:xfrm>
                <a:off x="6571137" y="1910850"/>
                <a:ext cx="515355" cy="39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01</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grpSp>
        <p:sp>
          <p:nvSpPr>
            <p:cNvPr id="382" name="文本框 381"/>
            <p:cNvSpPr txBox="1"/>
            <p:nvPr/>
          </p:nvSpPr>
          <p:spPr>
            <a:xfrm>
              <a:off x="7320864" y="1952828"/>
              <a:ext cx="2698175" cy="523220"/>
            </a:xfrm>
            <a:prstGeom prst="rect">
              <a:avLst/>
            </a:prstGeom>
            <a:noFill/>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功能简介及演示</a:t>
              </a:r>
            </a:p>
          </p:txBody>
        </p:sp>
      </p:grpSp>
      <p:grpSp>
        <p:nvGrpSpPr>
          <p:cNvPr id="385" name="组合 384"/>
          <p:cNvGrpSpPr/>
          <p:nvPr/>
        </p:nvGrpSpPr>
        <p:grpSpPr>
          <a:xfrm>
            <a:off x="6888437" y="2516149"/>
            <a:ext cx="4426615" cy="837678"/>
            <a:chOff x="6515484" y="1823509"/>
            <a:chExt cx="4426615" cy="837678"/>
          </a:xfrm>
        </p:grpSpPr>
        <p:grpSp>
          <p:nvGrpSpPr>
            <p:cNvPr id="386" name="组合 385"/>
            <p:cNvGrpSpPr/>
            <p:nvPr/>
          </p:nvGrpSpPr>
          <p:grpSpPr>
            <a:xfrm>
              <a:off x="6515484" y="1823509"/>
              <a:ext cx="837678" cy="837678"/>
              <a:chOff x="6515484" y="1823509"/>
              <a:chExt cx="633459" cy="633459"/>
            </a:xfrm>
          </p:grpSpPr>
          <p:sp>
            <p:nvSpPr>
              <p:cNvPr id="389" name="椭圆 388"/>
              <p:cNvSpPr/>
              <p:nvPr/>
            </p:nvSpPr>
            <p:spPr>
              <a:xfrm>
                <a:off x="6515484" y="1823509"/>
                <a:ext cx="633459" cy="63345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sp>
            <p:nvSpPr>
              <p:cNvPr id="390" name="文本框 389"/>
              <p:cNvSpPr txBox="1"/>
              <p:nvPr/>
            </p:nvSpPr>
            <p:spPr>
              <a:xfrm>
                <a:off x="6571137" y="1924609"/>
                <a:ext cx="515355" cy="39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02</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grpSp>
        <p:sp>
          <p:nvSpPr>
            <p:cNvPr id="387" name="文本框 386"/>
            <p:cNvSpPr txBox="1"/>
            <p:nvPr/>
          </p:nvSpPr>
          <p:spPr>
            <a:xfrm>
              <a:off x="7328609" y="1961183"/>
              <a:ext cx="3613490" cy="523220"/>
            </a:xfrm>
            <a:prstGeom prst="rect">
              <a:avLst/>
            </a:prstGeom>
            <a:noFill/>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五子棋游戏的</a:t>
              </a:r>
              <a:r>
                <a:rPr lang="en-US" altLang="zh-CN" sz="2800" b="1" dirty="0">
                  <a:solidFill>
                    <a:schemeClr val="bg1"/>
                  </a:solidFill>
                  <a:latin typeface="黑体" panose="02010609060101010101" pitchFamily="49" charset="-122"/>
                  <a:ea typeface="黑体" panose="02010609060101010101" pitchFamily="49" charset="-122"/>
                </a:rPr>
                <a:t>MDP</a:t>
              </a:r>
              <a:r>
                <a:rPr lang="zh-CN" altLang="en-US" sz="2800" b="1" dirty="0">
                  <a:solidFill>
                    <a:schemeClr val="bg1"/>
                  </a:solidFill>
                  <a:latin typeface="黑体" panose="02010609060101010101" pitchFamily="49" charset="-122"/>
                  <a:ea typeface="黑体" panose="02010609060101010101" pitchFamily="49" charset="-122"/>
                </a:rPr>
                <a:t>模型</a:t>
              </a:r>
            </a:p>
          </p:txBody>
        </p:sp>
      </p:grpSp>
      <p:grpSp>
        <p:nvGrpSpPr>
          <p:cNvPr id="397" name="组合 396"/>
          <p:cNvGrpSpPr/>
          <p:nvPr/>
        </p:nvGrpSpPr>
        <p:grpSpPr>
          <a:xfrm>
            <a:off x="5971904" y="3697943"/>
            <a:ext cx="2532228" cy="837678"/>
            <a:chOff x="6515484" y="1823509"/>
            <a:chExt cx="2532228" cy="837678"/>
          </a:xfrm>
        </p:grpSpPr>
        <p:grpSp>
          <p:nvGrpSpPr>
            <p:cNvPr id="398" name="组合 397"/>
            <p:cNvGrpSpPr/>
            <p:nvPr/>
          </p:nvGrpSpPr>
          <p:grpSpPr>
            <a:xfrm>
              <a:off x="6515484" y="1823509"/>
              <a:ext cx="837678" cy="837678"/>
              <a:chOff x="6515484" y="1823509"/>
              <a:chExt cx="633459" cy="633459"/>
            </a:xfrm>
          </p:grpSpPr>
          <p:sp>
            <p:nvSpPr>
              <p:cNvPr id="401" name="椭圆 400"/>
              <p:cNvSpPr/>
              <p:nvPr/>
            </p:nvSpPr>
            <p:spPr>
              <a:xfrm>
                <a:off x="6515484" y="1823509"/>
                <a:ext cx="633459" cy="63345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sp>
            <p:nvSpPr>
              <p:cNvPr id="402" name="文本框 401"/>
              <p:cNvSpPr txBox="1"/>
              <p:nvPr/>
            </p:nvSpPr>
            <p:spPr>
              <a:xfrm>
                <a:off x="6571136" y="1922966"/>
                <a:ext cx="515355" cy="39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03</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grpSp>
        <p:sp>
          <p:nvSpPr>
            <p:cNvPr id="399" name="文本框 398"/>
            <p:cNvSpPr txBox="1"/>
            <p:nvPr/>
          </p:nvSpPr>
          <p:spPr>
            <a:xfrm>
              <a:off x="7426755" y="1988095"/>
              <a:ext cx="1620957" cy="523220"/>
            </a:xfrm>
            <a:prstGeom prst="rect">
              <a:avLst/>
            </a:prstGeom>
            <a:noFill/>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代码详解</a:t>
              </a:r>
            </a:p>
          </p:txBody>
        </p:sp>
      </p:grpSp>
      <p:grpSp>
        <p:nvGrpSpPr>
          <p:cNvPr id="403" name="组合 402"/>
          <p:cNvGrpSpPr/>
          <p:nvPr/>
        </p:nvGrpSpPr>
        <p:grpSpPr>
          <a:xfrm>
            <a:off x="6888437" y="4871365"/>
            <a:ext cx="4376278" cy="837678"/>
            <a:chOff x="6515484" y="1823509"/>
            <a:chExt cx="4376278" cy="837678"/>
          </a:xfrm>
        </p:grpSpPr>
        <p:grpSp>
          <p:nvGrpSpPr>
            <p:cNvPr id="404" name="组合 403"/>
            <p:cNvGrpSpPr/>
            <p:nvPr/>
          </p:nvGrpSpPr>
          <p:grpSpPr>
            <a:xfrm>
              <a:off x="6515484" y="1823509"/>
              <a:ext cx="837678" cy="837678"/>
              <a:chOff x="6515484" y="1823509"/>
              <a:chExt cx="633459" cy="633459"/>
            </a:xfrm>
          </p:grpSpPr>
          <p:sp>
            <p:nvSpPr>
              <p:cNvPr id="407" name="椭圆 406"/>
              <p:cNvSpPr/>
              <p:nvPr/>
            </p:nvSpPr>
            <p:spPr>
              <a:xfrm>
                <a:off x="6515484" y="1823509"/>
                <a:ext cx="633459" cy="63345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sp>
            <p:nvSpPr>
              <p:cNvPr id="408" name="文本框 407"/>
              <p:cNvSpPr txBox="1"/>
              <p:nvPr/>
            </p:nvSpPr>
            <p:spPr>
              <a:xfrm>
                <a:off x="6571137" y="1908716"/>
                <a:ext cx="515355" cy="39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04</a:t>
                </a:r>
                <a:endParaRPr kumimoji="0" lang="zh-CN" altLang="en-US" sz="28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endParaRPr>
              </a:p>
            </p:txBody>
          </p:sp>
        </p:grpSp>
        <p:sp>
          <p:nvSpPr>
            <p:cNvPr id="405" name="文本框 404"/>
            <p:cNvSpPr txBox="1"/>
            <p:nvPr/>
          </p:nvSpPr>
          <p:spPr>
            <a:xfrm>
              <a:off x="7395292" y="1951320"/>
              <a:ext cx="3496470" cy="523220"/>
            </a:xfrm>
            <a:prstGeom prst="rect">
              <a:avLst/>
            </a:prstGeom>
            <a:noFill/>
          </p:spPr>
          <p:txBody>
            <a:bodyPr wrap="none" rtlCol="0">
              <a:spAutoFit/>
            </a:bodyPr>
            <a:lstStyle/>
            <a:p>
              <a:r>
                <a:rPr lang="zh-CN" altLang="en-US" sz="2800" b="1" dirty="0">
                  <a:solidFill>
                    <a:schemeClr val="bg1"/>
                  </a:solidFill>
                  <a:latin typeface="黑体" panose="02010609060101010101" pitchFamily="49" charset="-122"/>
                  <a:ea typeface="黑体" panose="02010609060101010101" pitchFamily="49" charset="-122"/>
                </a:rPr>
                <a:t>算法改进与感想心得</a:t>
              </a:r>
            </a:p>
          </p:txBody>
        </p:sp>
      </p:grpSp>
      <p:grpSp>
        <p:nvGrpSpPr>
          <p:cNvPr id="415" name="组合 414"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rot="5400000">
            <a:off x="861687" y="5502805"/>
            <a:ext cx="449239" cy="1401739"/>
            <a:chOff x="7096893" y="5013637"/>
            <a:chExt cx="449239" cy="1401739"/>
          </a:xfrm>
          <a:solidFill>
            <a:srgbClr val="396AA2"/>
          </a:solidFill>
        </p:grpSpPr>
        <p:sp>
          <p:nvSpPr>
            <p:cNvPr id="416" name="椭圆 415"/>
            <p:cNvSpPr/>
            <p:nvPr/>
          </p:nvSpPr>
          <p:spPr>
            <a:xfrm rot="5400000">
              <a:off x="7477893" y="5013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17" name="椭圆 416"/>
            <p:cNvSpPr/>
            <p:nvPr/>
          </p:nvSpPr>
          <p:spPr>
            <a:xfrm rot="5400000">
              <a:off x="7477893" y="5204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18" name="椭圆 417"/>
            <p:cNvSpPr/>
            <p:nvPr/>
          </p:nvSpPr>
          <p:spPr>
            <a:xfrm rot="5400000">
              <a:off x="7477893" y="5394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19" name="椭圆 418"/>
            <p:cNvSpPr/>
            <p:nvPr/>
          </p:nvSpPr>
          <p:spPr>
            <a:xfrm rot="5400000">
              <a:off x="7477893" y="5585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0" name="椭圆 419"/>
            <p:cNvSpPr/>
            <p:nvPr/>
          </p:nvSpPr>
          <p:spPr>
            <a:xfrm rot="5400000">
              <a:off x="7477893" y="5775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1" name="椭圆 420"/>
            <p:cNvSpPr/>
            <p:nvPr/>
          </p:nvSpPr>
          <p:spPr>
            <a:xfrm rot="5400000">
              <a:off x="7477893" y="5966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2" name="椭圆 421"/>
            <p:cNvSpPr/>
            <p:nvPr/>
          </p:nvSpPr>
          <p:spPr>
            <a:xfrm rot="5400000">
              <a:off x="7477893" y="6156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3" name="椭圆 422"/>
            <p:cNvSpPr/>
            <p:nvPr/>
          </p:nvSpPr>
          <p:spPr>
            <a:xfrm rot="5400000">
              <a:off x="7477893" y="6347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4" name="椭圆 423"/>
            <p:cNvSpPr/>
            <p:nvPr/>
          </p:nvSpPr>
          <p:spPr>
            <a:xfrm rot="5400000">
              <a:off x="7287393" y="5013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5" name="椭圆 424"/>
            <p:cNvSpPr/>
            <p:nvPr/>
          </p:nvSpPr>
          <p:spPr>
            <a:xfrm rot="5400000">
              <a:off x="7287393" y="5204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6" name="椭圆 425"/>
            <p:cNvSpPr/>
            <p:nvPr/>
          </p:nvSpPr>
          <p:spPr>
            <a:xfrm rot="5400000">
              <a:off x="7287393" y="5394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7" name="椭圆 426"/>
            <p:cNvSpPr/>
            <p:nvPr/>
          </p:nvSpPr>
          <p:spPr>
            <a:xfrm rot="5400000">
              <a:off x="7287393" y="5585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8" name="椭圆 427"/>
            <p:cNvSpPr/>
            <p:nvPr/>
          </p:nvSpPr>
          <p:spPr>
            <a:xfrm rot="5400000">
              <a:off x="7287393" y="5775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9" name="椭圆 428"/>
            <p:cNvSpPr/>
            <p:nvPr/>
          </p:nvSpPr>
          <p:spPr>
            <a:xfrm rot="5400000">
              <a:off x="7287393" y="5966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0" name="椭圆 429"/>
            <p:cNvSpPr/>
            <p:nvPr/>
          </p:nvSpPr>
          <p:spPr>
            <a:xfrm rot="5400000">
              <a:off x="7287393" y="6156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1" name="椭圆 430"/>
            <p:cNvSpPr/>
            <p:nvPr/>
          </p:nvSpPr>
          <p:spPr>
            <a:xfrm rot="5400000">
              <a:off x="7287393" y="6347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2" name="椭圆 431"/>
            <p:cNvSpPr/>
            <p:nvPr/>
          </p:nvSpPr>
          <p:spPr>
            <a:xfrm rot="5400000">
              <a:off x="7096893" y="5013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3" name="椭圆 432"/>
            <p:cNvSpPr/>
            <p:nvPr/>
          </p:nvSpPr>
          <p:spPr>
            <a:xfrm rot="5400000">
              <a:off x="7096893" y="5204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4" name="椭圆 433"/>
            <p:cNvSpPr/>
            <p:nvPr/>
          </p:nvSpPr>
          <p:spPr>
            <a:xfrm rot="5400000">
              <a:off x="7096893" y="5394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5" name="椭圆 434"/>
            <p:cNvSpPr/>
            <p:nvPr/>
          </p:nvSpPr>
          <p:spPr>
            <a:xfrm rot="5400000">
              <a:off x="7096893" y="5585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6" name="椭圆 435"/>
            <p:cNvSpPr/>
            <p:nvPr/>
          </p:nvSpPr>
          <p:spPr>
            <a:xfrm rot="5400000">
              <a:off x="7096893" y="5775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7" name="椭圆 436"/>
            <p:cNvSpPr/>
            <p:nvPr/>
          </p:nvSpPr>
          <p:spPr>
            <a:xfrm rot="5400000">
              <a:off x="7096893" y="5966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8" name="椭圆 437"/>
            <p:cNvSpPr/>
            <p:nvPr/>
          </p:nvSpPr>
          <p:spPr>
            <a:xfrm rot="5400000">
              <a:off x="7096893" y="61566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9" name="椭圆 438"/>
            <p:cNvSpPr/>
            <p:nvPr/>
          </p:nvSpPr>
          <p:spPr>
            <a:xfrm rot="5400000">
              <a:off x="7096893" y="634713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5687" y="0"/>
            <a:ext cx="12380334" cy="8250118"/>
          </a:xfrm>
          <a:prstGeom prst="rect">
            <a:avLst/>
          </a:prstGeom>
        </p:spPr>
      </p:pic>
      <p:grpSp>
        <p:nvGrpSpPr>
          <p:cNvPr id="4" name="组合 3"/>
          <p:cNvGrpSpPr/>
          <p:nvPr/>
        </p:nvGrpSpPr>
        <p:grpSpPr>
          <a:xfrm rot="16200000">
            <a:off x="11051764" y="5813921"/>
            <a:ext cx="1759554" cy="946221"/>
            <a:chOff x="2778580" y="2277534"/>
            <a:chExt cx="1399675" cy="752692"/>
          </a:xfrm>
          <a:solidFill>
            <a:srgbClr val="396AA2"/>
          </a:solidFill>
        </p:grpSpPr>
        <p:sp>
          <p:nvSpPr>
            <p:cNvPr id="5" name="椭圆 4"/>
            <p:cNvSpPr/>
            <p:nvPr/>
          </p:nvSpPr>
          <p:spPr>
            <a:xfrm>
              <a:off x="27785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椭圆 5"/>
            <p:cNvSpPr/>
            <p:nvPr/>
          </p:nvSpPr>
          <p:spPr>
            <a:xfrm>
              <a:off x="29254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 name="椭圆 6"/>
            <p:cNvSpPr/>
            <p:nvPr/>
          </p:nvSpPr>
          <p:spPr>
            <a:xfrm>
              <a:off x="3072314"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 name="椭圆 7"/>
            <p:cNvSpPr/>
            <p:nvPr/>
          </p:nvSpPr>
          <p:spPr>
            <a:xfrm>
              <a:off x="32191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 name="椭圆 8"/>
            <p:cNvSpPr/>
            <p:nvPr/>
          </p:nvSpPr>
          <p:spPr>
            <a:xfrm>
              <a:off x="33660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 name="椭圆 9"/>
            <p:cNvSpPr/>
            <p:nvPr/>
          </p:nvSpPr>
          <p:spPr>
            <a:xfrm>
              <a:off x="3512914"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椭圆 10"/>
            <p:cNvSpPr/>
            <p:nvPr/>
          </p:nvSpPr>
          <p:spPr>
            <a:xfrm>
              <a:off x="3659781"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椭圆 11"/>
            <p:cNvSpPr/>
            <p:nvPr/>
          </p:nvSpPr>
          <p:spPr>
            <a:xfrm>
              <a:off x="3806647"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椭圆 12"/>
            <p:cNvSpPr/>
            <p:nvPr/>
          </p:nvSpPr>
          <p:spPr>
            <a:xfrm>
              <a:off x="2778580"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椭圆 13"/>
            <p:cNvSpPr/>
            <p:nvPr/>
          </p:nvSpPr>
          <p:spPr>
            <a:xfrm>
              <a:off x="2925447"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椭圆 14"/>
            <p:cNvSpPr/>
            <p:nvPr/>
          </p:nvSpPr>
          <p:spPr>
            <a:xfrm>
              <a:off x="3072314"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6" name="椭圆 15"/>
            <p:cNvSpPr/>
            <p:nvPr/>
          </p:nvSpPr>
          <p:spPr>
            <a:xfrm>
              <a:off x="3219180"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7" name="椭圆 16"/>
            <p:cNvSpPr/>
            <p:nvPr/>
          </p:nvSpPr>
          <p:spPr>
            <a:xfrm>
              <a:off x="33660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椭圆 17"/>
            <p:cNvSpPr/>
            <p:nvPr/>
          </p:nvSpPr>
          <p:spPr>
            <a:xfrm>
              <a:off x="3512914"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椭圆 18"/>
            <p:cNvSpPr/>
            <p:nvPr/>
          </p:nvSpPr>
          <p:spPr>
            <a:xfrm>
              <a:off x="3659781"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椭圆 19"/>
            <p:cNvSpPr/>
            <p:nvPr/>
          </p:nvSpPr>
          <p:spPr>
            <a:xfrm>
              <a:off x="38066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1" name="椭圆 20"/>
            <p:cNvSpPr/>
            <p:nvPr/>
          </p:nvSpPr>
          <p:spPr>
            <a:xfrm>
              <a:off x="2778580"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2" name="椭圆 21"/>
            <p:cNvSpPr/>
            <p:nvPr/>
          </p:nvSpPr>
          <p:spPr>
            <a:xfrm>
              <a:off x="2925447"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3" name="椭圆 22"/>
            <p:cNvSpPr/>
            <p:nvPr/>
          </p:nvSpPr>
          <p:spPr>
            <a:xfrm>
              <a:off x="3072314"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4" name="椭圆 23"/>
            <p:cNvSpPr/>
            <p:nvPr/>
          </p:nvSpPr>
          <p:spPr>
            <a:xfrm>
              <a:off x="3219180"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5" name="椭圆 24"/>
            <p:cNvSpPr/>
            <p:nvPr/>
          </p:nvSpPr>
          <p:spPr>
            <a:xfrm>
              <a:off x="3366047"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6" name="椭圆 25"/>
            <p:cNvSpPr/>
            <p:nvPr/>
          </p:nvSpPr>
          <p:spPr>
            <a:xfrm>
              <a:off x="3512914"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7" name="椭圆 26"/>
            <p:cNvSpPr/>
            <p:nvPr/>
          </p:nvSpPr>
          <p:spPr>
            <a:xfrm>
              <a:off x="3659781"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8" name="椭圆 27"/>
            <p:cNvSpPr/>
            <p:nvPr/>
          </p:nvSpPr>
          <p:spPr>
            <a:xfrm>
              <a:off x="3806647"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椭圆 28"/>
            <p:cNvSpPr/>
            <p:nvPr/>
          </p:nvSpPr>
          <p:spPr>
            <a:xfrm>
              <a:off x="2778580" y="268141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 name="椭圆 29"/>
            <p:cNvSpPr/>
            <p:nvPr/>
          </p:nvSpPr>
          <p:spPr>
            <a:xfrm>
              <a:off x="29254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 name="椭圆 30"/>
            <p:cNvSpPr/>
            <p:nvPr/>
          </p:nvSpPr>
          <p:spPr>
            <a:xfrm>
              <a:off x="30723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 name="椭圆 31"/>
            <p:cNvSpPr/>
            <p:nvPr/>
          </p:nvSpPr>
          <p:spPr>
            <a:xfrm>
              <a:off x="3219180"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 name="椭圆 32"/>
            <p:cNvSpPr/>
            <p:nvPr/>
          </p:nvSpPr>
          <p:spPr>
            <a:xfrm>
              <a:off x="33660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 name="椭圆 33"/>
            <p:cNvSpPr/>
            <p:nvPr/>
          </p:nvSpPr>
          <p:spPr>
            <a:xfrm>
              <a:off x="35129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5" name="椭圆 34"/>
            <p:cNvSpPr/>
            <p:nvPr/>
          </p:nvSpPr>
          <p:spPr>
            <a:xfrm>
              <a:off x="3659781"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 name="椭圆 35"/>
            <p:cNvSpPr/>
            <p:nvPr/>
          </p:nvSpPr>
          <p:spPr>
            <a:xfrm>
              <a:off x="3806647"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7" name="椭圆 36"/>
            <p:cNvSpPr/>
            <p:nvPr/>
          </p:nvSpPr>
          <p:spPr>
            <a:xfrm>
              <a:off x="27785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8" name="椭圆 37"/>
            <p:cNvSpPr/>
            <p:nvPr/>
          </p:nvSpPr>
          <p:spPr>
            <a:xfrm>
              <a:off x="29254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9" name="椭圆 38"/>
            <p:cNvSpPr/>
            <p:nvPr/>
          </p:nvSpPr>
          <p:spPr>
            <a:xfrm>
              <a:off x="3072314"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0" name="椭圆 39"/>
            <p:cNvSpPr/>
            <p:nvPr/>
          </p:nvSpPr>
          <p:spPr>
            <a:xfrm>
              <a:off x="32191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1" name="椭圆 40"/>
            <p:cNvSpPr/>
            <p:nvPr/>
          </p:nvSpPr>
          <p:spPr>
            <a:xfrm>
              <a:off x="33660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 name="椭圆 41"/>
            <p:cNvSpPr/>
            <p:nvPr/>
          </p:nvSpPr>
          <p:spPr>
            <a:xfrm>
              <a:off x="3512914"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 name="椭圆 42"/>
            <p:cNvSpPr/>
            <p:nvPr/>
          </p:nvSpPr>
          <p:spPr>
            <a:xfrm>
              <a:off x="3659781"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4" name="椭圆 43"/>
            <p:cNvSpPr/>
            <p:nvPr/>
          </p:nvSpPr>
          <p:spPr>
            <a:xfrm>
              <a:off x="3806647"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5" name="椭圆 44"/>
            <p:cNvSpPr/>
            <p:nvPr/>
          </p:nvSpPr>
          <p:spPr>
            <a:xfrm>
              <a:off x="3951836"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6" name="椭圆 45"/>
            <p:cNvSpPr/>
            <p:nvPr/>
          </p:nvSpPr>
          <p:spPr>
            <a:xfrm>
              <a:off x="4098702"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7" name="椭圆 46"/>
            <p:cNvSpPr/>
            <p:nvPr/>
          </p:nvSpPr>
          <p:spPr>
            <a:xfrm>
              <a:off x="3951836"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8" name="椭圆 47"/>
            <p:cNvSpPr/>
            <p:nvPr/>
          </p:nvSpPr>
          <p:spPr>
            <a:xfrm>
              <a:off x="4098702"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9" name="椭圆 48"/>
            <p:cNvSpPr/>
            <p:nvPr/>
          </p:nvSpPr>
          <p:spPr>
            <a:xfrm>
              <a:off x="3951836"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0" name="椭圆 49"/>
            <p:cNvSpPr/>
            <p:nvPr/>
          </p:nvSpPr>
          <p:spPr>
            <a:xfrm>
              <a:off x="4098702"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1" name="椭圆 50"/>
            <p:cNvSpPr/>
            <p:nvPr/>
          </p:nvSpPr>
          <p:spPr>
            <a:xfrm>
              <a:off x="3951836"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2" name="椭圆 51"/>
            <p:cNvSpPr/>
            <p:nvPr/>
          </p:nvSpPr>
          <p:spPr>
            <a:xfrm>
              <a:off x="4098702"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3" name="椭圆 52"/>
            <p:cNvSpPr/>
            <p:nvPr/>
          </p:nvSpPr>
          <p:spPr>
            <a:xfrm>
              <a:off x="3951836"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4" name="椭圆 53"/>
            <p:cNvSpPr/>
            <p:nvPr/>
          </p:nvSpPr>
          <p:spPr>
            <a:xfrm>
              <a:off x="4098702"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5" name="椭圆 54"/>
            <p:cNvSpPr/>
            <p:nvPr/>
          </p:nvSpPr>
          <p:spPr>
            <a:xfrm>
              <a:off x="27785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6" name="椭圆 55"/>
            <p:cNvSpPr/>
            <p:nvPr/>
          </p:nvSpPr>
          <p:spPr>
            <a:xfrm>
              <a:off x="29254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7" name="椭圆 56"/>
            <p:cNvSpPr/>
            <p:nvPr/>
          </p:nvSpPr>
          <p:spPr>
            <a:xfrm>
              <a:off x="3072314"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8" name="椭圆 57"/>
            <p:cNvSpPr/>
            <p:nvPr/>
          </p:nvSpPr>
          <p:spPr>
            <a:xfrm>
              <a:off x="32191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9" name="椭圆 58"/>
            <p:cNvSpPr/>
            <p:nvPr/>
          </p:nvSpPr>
          <p:spPr>
            <a:xfrm>
              <a:off x="33660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0" name="椭圆 59"/>
            <p:cNvSpPr/>
            <p:nvPr/>
          </p:nvSpPr>
          <p:spPr>
            <a:xfrm>
              <a:off x="3512914"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1" name="椭圆 60"/>
            <p:cNvSpPr/>
            <p:nvPr/>
          </p:nvSpPr>
          <p:spPr>
            <a:xfrm>
              <a:off x="3659781"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2" name="椭圆 61"/>
            <p:cNvSpPr/>
            <p:nvPr/>
          </p:nvSpPr>
          <p:spPr>
            <a:xfrm>
              <a:off x="3806647"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3" name="椭圆 62"/>
            <p:cNvSpPr/>
            <p:nvPr/>
          </p:nvSpPr>
          <p:spPr>
            <a:xfrm>
              <a:off x="3951836"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4" name="椭圆 63"/>
            <p:cNvSpPr/>
            <p:nvPr/>
          </p:nvSpPr>
          <p:spPr>
            <a:xfrm>
              <a:off x="4098702"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65" name="组合 64"/>
          <p:cNvGrpSpPr/>
          <p:nvPr/>
        </p:nvGrpSpPr>
        <p:grpSpPr>
          <a:xfrm>
            <a:off x="9024540" y="-521667"/>
            <a:ext cx="3167461" cy="2997773"/>
            <a:chOff x="9024540" y="-521667"/>
            <a:chExt cx="3167461" cy="2997773"/>
          </a:xfrm>
        </p:grpSpPr>
        <p:sp>
          <p:nvSpPr>
            <p:cNvPr id="66" name="任意多边形 191"/>
            <p:cNvSpPr/>
            <p:nvPr/>
          </p:nvSpPr>
          <p:spPr>
            <a:xfrm flipH="1">
              <a:off x="10529212" y="0"/>
              <a:ext cx="1662789" cy="1424628"/>
            </a:xfrm>
            <a:custGeom>
              <a:avLst/>
              <a:gdLst>
                <a:gd name="connsiteX0" fmla="*/ 1644167 w 1662789"/>
                <a:gd name="connsiteY0" fmla="*/ 0 h 1424628"/>
                <a:gd name="connsiteX1" fmla="*/ 0 w 1662789"/>
                <a:gd name="connsiteY1" fmla="*/ 0 h 1424628"/>
                <a:gd name="connsiteX2" fmla="*/ 0 w 1662789"/>
                <a:gd name="connsiteY2" fmla="*/ 1340156 h 1424628"/>
                <a:gd name="connsiteX3" fmla="*/ 81036 w 1662789"/>
                <a:gd name="connsiteY3" fmla="*/ 1369815 h 1424628"/>
                <a:gd name="connsiteX4" fmla="*/ 443589 w 1662789"/>
                <a:gd name="connsiteY4" fmla="*/ 1424628 h 1424628"/>
                <a:gd name="connsiteX5" fmla="*/ 1662789 w 1662789"/>
                <a:gd name="connsiteY5" fmla="*/ 205428 h 1424628"/>
                <a:gd name="connsiteX6" fmla="*/ 1656494 w 1662789"/>
                <a:gd name="connsiteY6" fmla="*/ 80772 h 14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789" h="1424628">
                  <a:moveTo>
                    <a:pt x="1644167" y="0"/>
                  </a:moveTo>
                  <a:lnTo>
                    <a:pt x="0" y="0"/>
                  </a:lnTo>
                  <a:lnTo>
                    <a:pt x="0" y="1340156"/>
                  </a:lnTo>
                  <a:lnTo>
                    <a:pt x="81036" y="1369815"/>
                  </a:lnTo>
                  <a:cubicBezTo>
                    <a:pt x="195566" y="1405438"/>
                    <a:pt x="317337" y="1424628"/>
                    <a:pt x="443589" y="1424628"/>
                  </a:cubicBezTo>
                  <a:cubicBezTo>
                    <a:pt x="1116935" y="1424628"/>
                    <a:pt x="1662789" y="878774"/>
                    <a:pt x="1662789" y="205428"/>
                  </a:cubicBezTo>
                  <a:cubicBezTo>
                    <a:pt x="1662789" y="163344"/>
                    <a:pt x="1660657" y="121758"/>
                    <a:pt x="1656494" y="80772"/>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7" name="任意多边形 189"/>
            <p:cNvSpPr/>
            <p:nvPr/>
          </p:nvSpPr>
          <p:spPr>
            <a:xfrm rot="18095688" flipH="1">
              <a:off x="9141236" y="-638363"/>
              <a:ext cx="1836727" cy="2070119"/>
            </a:xfrm>
            <a:custGeom>
              <a:avLst/>
              <a:gdLst>
                <a:gd name="connsiteX0" fmla="*/ 387024 w 1836727"/>
                <a:gd name="connsiteY0" fmla="*/ 2012785 h 2070119"/>
                <a:gd name="connsiteX1" fmla="*/ 466280 w 1836727"/>
                <a:gd name="connsiteY1" fmla="*/ 2036765 h 2070119"/>
                <a:gd name="connsiteX2" fmla="*/ 992214 w 1836727"/>
                <a:gd name="connsiteY2" fmla="*/ 2039968 h 2070119"/>
                <a:gd name="connsiteX3" fmla="*/ 1085316 w 1836727"/>
                <a:gd name="connsiteY3" fmla="*/ 2012786 h 2070119"/>
                <a:gd name="connsiteX4" fmla="*/ 67211 w 1836727"/>
                <a:gd name="connsiteY4" fmla="*/ 1843944 h 2070119"/>
                <a:gd name="connsiteX5" fmla="*/ 82054 w 1836727"/>
                <a:gd name="connsiteY5" fmla="*/ 1856050 h 2070119"/>
                <a:gd name="connsiteX6" fmla="*/ 171968 w 1836727"/>
                <a:gd name="connsiteY6" fmla="*/ 1915605 h 2070119"/>
                <a:gd name="connsiteX7" fmla="*/ 217661 w 1836727"/>
                <a:gd name="connsiteY7" fmla="*/ 1939798 h 2070119"/>
                <a:gd name="connsiteX8" fmla="*/ 1252435 w 1836727"/>
                <a:gd name="connsiteY8" fmla="*/ 1939799 h 2070119"/>
                <a:gd name="connsiteX9" fmla="*/ 1294935 w 1836727"/>
                <a:gd name="connsiteY9" fmla="*/ 1917485 h 2070119"/>
                <a:gd name="connsiteX10" fmla="*/ 1389053 w 1836727"/>
                <a:gd name="connsiteY10" fmla="*/ 1855218 h 2070119"/>
                <a:gd name="connsiteX11" fmla="*/ 1402842 w 1836727"/>
                <a:gd name="connsiteY11" fmla="*/ 1843944 h 2070119"/>
                <a:gd name="connsiteX12" fmla="*/ 58958 w 1836727"/>
                <a:gd name="connsiteY12" fmla="*/ 1675101 h 2070119"/>
                <a:gd name="connsiteX13" fmla="*/ 0 w 1836727"/>
                <a:gd name="connsiteY13" fmla="*/ 1770956 h 2070119"/>
                <a:gd name="connsiteX14" fmla="*/ 1489226 w 1836727"/>
                <a:gd name="connsiteY14" fmla="*/ 1770955 h 2070119"/>
                <a:gd name="connsiteX15" fmla="*/ 1554633 w 1836727"/>
                <a:gd name="connsiteY15" fmla="*/ 1705420 h 2070119"/>
                <a:gd name="connsiteX16" fmla="*/ 1579362 w 1836727"/>
                <a:gd name="connsiteY16" fmla="*/ 1675100 h 2070119"/>
                <a:gd name="connsiteX17" fmla="*/ 162811 w 1836727"/>
                <a:gd name="connsiteY17" fmla="*/ 1506257 h 2070119"/>
                <a:gd name="connsiteX18" fmla="*/ 103852 w 1836727"/>
                <a:gd name="connsiteY18" fmla="*/ 1602112 h 2070119"/>
                <a:gd name="connsiteX19" fmla="*/ 1636015 w 1836727"/>
                <a:gd name="connsiteY19" fmla="*/ 1602112 h 2070119"/>
                <a:gd name="connsiteX20" fmla="*/ 1683131 w 1836727"/>
                <a:gd name="connsiteY20" fmla="*/ 1530978 h 2070119"/>
                <a:gd name="connsiteX21" fmla="*/ 1696220 w 1836727"/>
                <a:gd name="connsiteY21" fmla="*/ 1506256 h 2070119"/>
                <a:gd name="connsiteX22" fmla="*/ 264563 w 1836727"/>
                <a:gd name="connsiteY22" fmla="*/ 1340827 h 2070119"/>
                <a:gd name="connsiteX23" fmla="*/ 205605 w 1836727"/>
                <a:gd name="connsiteY23" fmla="*/ 1436681 h 2070119"/>
                <a:gd name="connsiteX24" fmla="*/ 1733059 w 1836727"/>
                <a:gd name="connsiteY24" fmla="*/ 1436681 h 2070119"/>
                <a:gd name="connsiteX25" fmla="*/ 1733180 w 1836727"/>
                <a:gd name="connsiteY25" fmla="*/ 1436453 h 2070119"/>
                <a:gd name="connsiteX26" fmla="*/ 1772481 w 1836727"/>
                <a:gd name="connsiteY26" fmla="*/ 1340827 h 2070119"/>
                <a:gd name="connsiteX27" fmla="*/ 366316 w 1836727"/>
                <a:gd name="connsiteY27" fmla="*/ 1175396 h 2070119"/>
                <a:gd name="connsiteX28" fmla="*/ 307358 w 1836727"/>
                <a:gd name="connsiteY28" fmla="*/ 1271251 h 2070119"/>
                <a:gd name="connsiteX29" fmla="*/ 1793827 w 1836727"/>
                <a:gd name="connsiteY29" fmla="*/ 1271250 h 2070119"/>
                <a:gd name="connsiteX30" fmla="*/ 1804290 w 1836727"/>
                <a:gd name="connsiteY30" fmla="*/ 1236666 h 2070119"/>
                <a:gd name="connsiteX31" fmla="*/ 1816595 w 1836727"/>
                <a:gd name="connsiteY31" fmla="*/ 1175396 h 2070119"/>
                <a:gd name="connsiteX32" fmla="*/ 471409 w 1836727"/>
                <a:gd name="connsiteY32" fmla="*/ 1004536 h 2070119"/>
                <a:gd name="connsiteX33" fmla="*/ 412451 w 1836727"/>
                <a:gd name="connsiteY33" fmla="*/ 1100391 h 2070119"/>
                <a:gd name="connsiteX34" fmla="*/ 1828475 w 1836727"/>
                <a:gd name="connsiteY34" fmla="*/ 1100391 h 2070119"/>
                <a:gd name="connsiteX35" fmla="*/ 1835968 w 1836727"/>
                <a:gd name="connsiteY35" fmla="*/ 1027731 h 2070119"/>
                <a:gd name="connsiteX36" fmla="*/ 1836135 w 1836727"/>
                <a:gd name="connsiteY36" fmla="*/ 1004536 h 2070119"/>
                <a:gd name="connsiteX37" fmla="*/ 574217 w 1836727"/>
                <a:gd name="connsiteY37" fmla="*/ 837390 h 2070119"/>
                <a:gd name="connsiteX38" fmla="*/ 515258 w 1836727"/>
                <a:gd name="connsiteY38" fmla="*/ 933245 h 2070119"/>
                <a:gd name="connsiteX39" fmla="*/ 1836645 w 1836727"/>
                <a:gd name="connsiteY39" fmla="*/ 933245 h 2070119"/>
                <a:gd name="connsiteX40" fmla="*/ 1836727 w 1836727"/>
                <a:gd name="connsiteY40" fmla="*/ 921769 h 2070119"/>
                <a:gd name="connsiteX41" fmla="*/ 1829197 w 1836727"/>
                <a:gd name="connsiteY41" fmla="*/ 837390 h 2070119"/>
                <a:gd name="connsiteX42" fmla="*/ 678068 w 1836727"/>
                <a:gd name="connsiteY42" fmla="*/ 668548 h 2070119"/>
                <a:gd name="connsiteX43" fmla="*/ 619109 w 1836727"/>
                <a:gd name="connsiteY43" fmla="*/ 764403 h 2070119"/>
                <a:gd name="connsiteX44" fmla="*/ 1817594 w 1836727"/>
                <a:gd name="connsiteY44" fmla="*/ 764402 h 2070119"/>
                <a:gd name="connsiteX45" fmla="*/ 1807494 w 1836727"/>
                <a:gd name="connsiteY45" fmla="*/ 710732 h 2070119"/>
                <a:gd name="connsiteX46" fmla="*/ 1795178 w 1836727"/>
                <a:gd name="connsiteY46" fmla="*/ 668547 h 2070119"/>
                <a:gd name="connsiteX47" fmla="*/ 781920 w 1836727"/>
                <a:gd name="connsiteY47" fmla="*/ 499705 h 2070119"/>
                <a:gd name="connsiteX48" fmla="*/ 722961 w 1836727"/>
                <a:gd name="connsiteY48" fmla="*/ 595560 h 2070119"/>
                <a:gd name="connsiteX49" fmla="*/ 1772573 w 1836727"/>
                <a:gd name="connsiteY49" fmla="*/ 595560 h 2070119"/>
                <a:gd name="connsiteX50" fmla="*/ 1736480 w 1836727"/>
                <a:gd name="connsiteY50" fmla="*/ 506040 h 2070119"/>
                <a:gd name="connsiteX51" fmla="*/ 1733153 w 1836727"/>
                <a:gd name="connsiteY51" fmla="*/ 499705 h 2070119"/>
                <a:gd name="connsiteX52" fmla="*/ 885772 w 1836727"/>
                <a:gd name="connsiteY52" fmla="*/ 330861 h 2070119"/>
                <a:gd name="connsiteX53" fmla="*/ 826813 w 1836727"/>
                <a:gd name="connsiteY53" fmla="*/ 426716 h 2070119"/>
                <a:gd name="connsiteX54" fmla="*/ 1694831 w 1836727"/>
                <a:gd name="connsiteY54" fmla="*/ 426716 h 2070119"/>
                <a:gd name="connsiteX55" fmla="*/ 1685011 w 1836727"/>
                <a:gd name="connsiteY55" fmla="*/ 408012 h 2070119"/>
                <a:gd name="connsiteX56" fmla="*/ 1633969 w 1836727"/>
                <a:gd name="connsiteY56" fmla="*/ 330861 h 2070119"/>
                <a:gd name="connsiteX57" fmla="*/ 987525 w 1836727"/>
                <a:gd name="connsiteY57" fmla="*/ 165431 h 2070119"/>
                <a:gd name="connsiteX58" fmla="*/ 928567 w 1836727"/>
                <a:gd name="connsiteY58" fmla="*/ 261285 h 2070119"/>
                <a:gd name="connsiteX59" fmla="*/ 1579731 w 1836727"/>
                <a:gd name="connsiteY59" fmla="*/ 261285 h 2070119"/>
                <a:gd name="connsiteX60" fmla="*/ 1551313 w 1836727"/>
                <a:gd name="connsiteY60" fmla="*/ 226527 h 2070119"/>
                <a:gd name="connsiteX61" fmla="*/ 1490097 w 1836727"/>
                <a:gd name="connsiteY61" fmla="*/ 165431 h 2070119"/>
                <a:gd name="connsiteX62" fmla="*/ 1089278 w 1836727"/>
                <a:gd name="connsiteY62" fmla="*/ 0 h 2070119"/>
                <a:gd name="connsiteX63" fmla="*/ 1030320 w 1836727"/>
                <a:gd name="connsiteY63" fmla="*/ 95855 h 2070119"/>
                <a:gd name="connsiteX64" fmla="*/ 1408629 w 1836727"/>
                <a:gd name="connsiteY64" fmla="*/ 95854 h 2070119"/>
                <a:gd name="connsiteX65" fmla="*/ 1388418 w 1836727"/>
                <a:gd name="connsiteY65" fmla="*/ 79370 h 2070119"/>
                <a:gd name="connsiteX66" fmla="*/ 1298504 w 1836727"/>
                <a:gd name="connsiteY66" fmla="*/ 19816 h 2070119"/>
                <a:gd name="connsiteX67" fmla="*/ 1261079 w 1836727"/>
                <a:gd name="connsiteY67" fmla="*/ 0 h 20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36727" h="2070119">
                  <a:moveTo>
                    <a:pt x="387024" y="2012785"/>
                  </a:moveTo>
                  <a:lnTo>
                    <a:pt x="466280" y="2036765"/>
                  </a:lnTo>
                  <a:cubicBezTo>
                    <a:pt x="637442" y="2079723"/>
                    <a:pt x="818134" y="2081607"/>
                    <a:pt x="992214" y="2039968"/>
                  </a:cubicBezTo>
                  <a:lnTo>
                    <a:pt x="1085316" y="2012786"/>
                  </a:lnTo>
                  <a:close/>
                  <a:moveTo>
                    <a:pt x="67211" y="1843944"/>
                  </a:moveTo>
                  <a:lnTo>
                    <a:pt x="82054" y="1856050"/>
                  </a:lnTo>
                  <a:cubicBezTo>
                    <a:pt x="111170" y="1877473"/>
                    <a:pt x="141185" y="1897331"/>
                    <a:pt x="171968" y="1915605"/>
                  </a:cubicBezTo>
                  <a:lnTo>
                    <a:pt x="217661" y="1939798"/>
                  </a:lnTo>
                  <a:lnTo>
                    <a:pt x="1252435" y="1939799"/>
                  </a:lnTo>
                  <a:lnTo>
                    <a:pt x="1294935" y="1917485"/>
                  </a:lnTo>
                  <a:cubicBezTo>
                    <a:pt x="1327002" y="1898535"/>
                    <a:pt x="1358418" y="1877786"/>
                    <a:pt x="1389053" y="1855218"/>
                  </a:cubicBezTo>
                  <a:lnTo>
                    <a:pt x="1402842" y="1843944"/>
                  </a:lnTo>
                  <a:close/>
                  <a:moveTo>
                    <a:pt x="58958" y="1675101"/>
                  </a:moveTo>
                  <a:lnTo>
                    <a:pt x="0" y="1770956"/>
                  </a:lnTo>
                  <a:lnTo>
                    <a:pt x="1489226" y="1770955"/>
                  </a:lnTo>
                  <a:lnTo>
                    <a:pt x="1554633" y="1705420"/>
                  </a:lnTo>
                  <a:lnTo>
                    <a:pt x="1579362" y="1675100"/>
                  </a:lnTo>
                  <a:close/>
                  <a:moveTo>
                    <a:pt x="162811" y="1506257"/>
                  </a:moveTo>
                  <a:lnTo>
                    <a:pt x="103852" y="1602112"/>
                  </a:lnTo>
                  <a:lnTo>
                    <a:pt x="1636015" y="1602112"/>
                  </a:lnTo>
                  <a:lnTo>
                    <a:pt x="1683131" y="1530978"/>
                  </a:lnTo>
                  <a:lnTo>
                    <a:pt x="1696220" y="1506256"/>
                  </a:lnTo>
                  <a:close/>
                  <a:moveTo>
                    <a:pt x="264563" y="1340827"/>
                  </a:moveTo>
                  <a:lnTo>
                    <a:pt x="205605" y="1436681"/>
                  </a:lnTo>
                  <a:lnTo>
                    <a:pt x="1733059" y="1436681"/>
                  </a:lnTo>
                  <a:lnTo>
                    <a:pt x="1733180" y="1436453"/>
                  </a:lnTo>
                  <a:lnTo>
                    <a:pt x="1772481" y="1340827"/>
                  </a:lnTo>
                  <a:close/>
                  <a:moveTo>
                    <a:pt x="366316" y="1175396"/>
                  </a:moveTo>
                  <a:lnTo>
                    <a:pt x="307358" y="1271251"/>
                  </a:lnTo>
                  <a:lnTo>
                    <a:pt x="1793827" y="1271250"/>
                  </a:lnTo>
                  <a:lnTo>
                    <a:pt x="1804290" y="1236666"/>
                  </a:lnTo>
                  <a:lnTo>
                    <a:pt x="1816595" y="1175396"/>
                  </a:lnTo>
                  <a:close/>
                  <a:moveTo>
                    <a:pt x="471409" y="1004536"/>
                  </a:moveTo>
                  <a:lnTo>
                    <a:pt x="412451" y="1100391"/>
                  </a:lnTo>
                  <a:lnTo>
                    <a:pt x="1828475" y="1100391"/>
                  </a:lnTo>
                  <a:lnTo>
                    <a:pt x="1835968" y="1027731"/>
                  </a:lnTo>
                  <a:lnTo>
                    <a:pt x="1836135" y="1004536"/>
                  </a:lnTo>
                  <a:close/>
                  <a:moveTo>
                    <a:pt x="574217" y="837390"/>
                  </a:moveTo>
                  <a:lnTo>
                    <a:pt x="515258" y="933245"/>
                  </a:lnTo>
                  <a:lnTo>
                    <a:pt x="1836645" y="933245"/>
                  </a:lnTo>
                  <a:lnTo>
                    <a:pt x="1836727" y="921769"/>
                  </a:lnTo>
                  <a:lnTo>
                    <a:pt x="1829197" y="837390"/>
                  </a:lnTo>
                  <a:close/>
                  <a:moveTo>
                    <a:pt x="678068" y="668548"/>
                  </a:moveTo>
                  <a:lnTo>
                    <a:pt x="619109" y="764403"/>
                  </a:lnTo>
                  <a:lnTo>
                    <a:pt x="1817594" y="764402"/>
                  </a:lnTo>
                  <a:lnTo>
                    <a:pt x="1807494" y="710732"/>
                  </a:lnTo>
                  <a:lnTo>
                    <a:pt x="1795178" y="668547"/>
                  </a:lnTo>
                  <a:close/>
                  <a:moveTo>
                    <a:pt x="781920" y="499705"/>
                  </a:moveTo>
                  <a:lnTo>
                    <a:pt x="722961" y="595560"/>
                  </a:lnTo>
                  <a:lnTo>
                    <a:pt x="1772573" y="595560"/>
                  </a:lnTo>
                  <a:lnTo>
                    <a:pt x="1736480" y="506040"/>
                  </a:lnTo>
                  <a:lnTo>
                    <a:pt x="1733153" y="499705"/>
                  </a:lnTo>
                  <a:close/>
                  <a:moveTo>
                    <a:pt x="885772" y="330861"/>
                  </a:moveTo>
                  <a:lnTo>
                    <a:pt x="826813" y="426716"/>
                  </a:lnTo>
                  <a:lnTo>
                    <a:pt x="1694831" y="426716"/>
                  </a:lnTo>
                  <a:lnTo>
                    <a:pt x="1685011" y="408012"/>
                  </a:lnTo>
                  <a:lnTo>
                    <a:pt x="1633969" y="330861"/>
                  </a:lnTo>
                  <a:close/>
                  <a:moveTo>
                    <a:pt x="987525" y="165431"/>
                  </a:moveTo>
                  <a:lnTo>
                    <a:pt x="928567" y="261285"/>
                  </a:lnTo>
                  <a:lnTo>
                    <a:pt x="1579731" y="261285"/>
                  </a:lnTo>
                  <a:lnTo>
                    <a:pt x="1551313" y="226527"/>
                  </a:lnTo>
                  <a:lnTo>
                    <a:pt x="1490097" y="165431"/>
                  </a:lnTo>
                  <a:close/>
                  <a:moveTo>
                    <a:pt x="1089278" y="0"/>
                  </a:moveTo>
                  <a:lnTo>
                    <a:pt x="1030320" y="95855"/>
                  </a:lnTo>
                  <a:lnTo>
                    <a:pt x="1408629" y="95854"/>
                  </a:lnTo>
                  <a:lnTo>
                    <a:pt x="1388418" y="79370"/>
                  </a:lnTo>
                  <a:cubicBezTo>
                    <a:pt x="1359302" y="57947"/>
                    <a:pt x="1329287" y="38089"/>
                    <a:pt x="1298504" y="19816"/>
                  </a:cubicBezTo>
                  <a:lnTo>
                    <a:pt x="1261079" y="0"/>
                  </a:ln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黑体" panose="02010609060101010101" pitchFamily="49" charset="-122"/>
                <a:ea typeface="黑体" panose="02010609060101010101" pitchFamily="49" charset="-122"/>
                <a:cs typeface="+mn-ea"/>
                <a:sym typeface="+mn-lt"/>
              </a:endParaRPr>
            </a:p>
          </p:txBody>
        </p:sp>
        <p:sp>
          <p:nvSpPr>
            <p:cNvPr id="68" name="椭圆 67"/>
            <p:cNvSpPr/>
            <p:nvPr/>
          </p:nvSpPr>
          <p:spPr>
            <a:xfrm>
              <a:off x="11049625" y="1516068"/>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9" name="椭圆 68"/>
            <p:cNvSpPr/>
            <p:nvPr/>
          </p:nvSpPr>
          <p:spPr>
            <a:xfrm>
              <a:off x="10170962" y="2288517"/>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0" name="椭圆 69"/>
            <p:cNvSpPr/>
            <p:nvPr/>
          </p:nvSpPr>
          <p:spPr>
            <a:xfrm>
              <a:off x="11210285" y="1663929"/>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71" name="组合 70"/>
          <p:cNvGrpSpPr/>
          <p:nvPr/>
        </p:nvGrpSpPr>
        <p:grpSpPr>
          <a:xfrm>
            <a:off x="0" y="4691101"/>
            <a:ext cx="3415802" cy="2779763"/>
            <a:chOff x="0" y="4691101"/>
            <a:chExt cx="3415802" cy="2779763"/>
          </a:xfrm>
        </p:grpSpPr>
        <p:sp>
          <p:nvSpPr>
            <p:cNvPr id="72" name="任意多边形 185"/>
            <p:cNvSpPr/>
            <p:nvPr/>
          </p:nvSpPr>
          <p:spPr>
            <a:xfrm>
              <a:off x="0" y="5528734"/>
              <a:ext cx="1913466" cy="1329267"/>
            </a:xfrm>
            <a:custGeom>
              <a:avLst/>
              <a:gdLst>
                <a:gd name="connsiteX0" fmla="*/ 694266 w 1913466"/>
                <a:gd name="connsiteY0" fmla="*/ 0 h 1329267"/>
                <a:gd name="connsiteX1" fmla="*/ 1913466 w 1913466"/>
                <a:gd name="connsiteY1" fmla="*/ 1219200 h 1329267"/>
                <a:gd name="connsiteX2" fmla="*/ 1907908 w 1913466"/>
                <a:gd name="connsiteY2" fmla="*/ 1329267 h 1329267"/>
                <a:gd name="connsiteX3" fmla="*/ 0 w 1913466"/>
                <a:gd name="connsiteY3" fmla="*/ 1329267 h 1329267"/>
                <a:gd name="connsiteX4" fmla="*/ 0 w 1913466"/>
                <a:gd name="connsiteY4" fmla="*/ 217642 h 1329267"/>
                <a:gd name="connsiteX5" fmla="*/ 12600 w 1913466"/>
                <a:gd name="connsiteY5" fmla="*/ 208220 h 1329267"/>
                <a:gd name="connsiteX6" fmla="*/ 694266 w 1913466"/>
                <a:gd name="connsiteY6" fmla="*/ 0 h 1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3466" h="1329267">
                  <a:moveTo>
                    <a:pt x="694266" y="0"/>
                  </a:moveTo>
                  <a:cubicBezTo>
                    <a:pt x="1367612" y="0"/>
                    <a:pt x="1913466" y="545854"/>
                    <a:pt x="1913466" y="1219200"/>
                  </a:cubicBezTo>
                  <a:lnTo>
                    <a:pt x="1907908" y="1329267"/>
                  </a:lnTo>
                  <a:lnTo>
                    <a:pt x="0" y="1329267"/>
                  </a:lnTo>
                  <a:lnTo>
                    <a:pt x="0" y="217642"/>
                  </a:lnTo>
                  <a:lnTo>
                    <a:pt x="12600" y="208220"/>
                  </a:lnTo>
                  <a:cubicBezTo>
                    <a:pt x="207185" y="76761"/>
                    <a:pt x="441761" y="0"/>
                    <a:pt x="694266" y="0"/>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3" name="任意多边形 187"/>
            <p:cNvSpPr/>
            <p:nvPr/>
          </p:nvSpPr>
          <p:spPr>
            <a:xfrm rot="7594901">
              <a:off x="1474160" y="5529223"/>
              <a:ext cx="1834705" cy="2048578"/>
            </a:xfrm>
            <a:custGeom>
              <a:avLst/>
              <a:gdLst>
                <a:gd name="connsiteX0" fmla="*/ 428530 w 1834705"/>
                <a:gd name="connsiteY0" fmla="*/ 74314 h 2048578"/>
                <a:gd name="connsiteX1" fmla="*/ 447674 w 1834705"/>
                <a:gd name="connsiteY1" fmla="*/ 58661 h 2048578"/>
                <a:gd name="connsiteX2" fmla="*/ 536343 w 1834705"/>
                <a:gd name="connsiteY2" fmla="*/ 0 h 2048578"/>
                <a:gd name="connsiteX3" fmla="*/ 591496 w 1834705"/>
                <a:gd name="connsiteY3" fmla="*/ 74314 h 2048578"/>
                <a:gd name="connsiteX4" fmla="*/ 256577 w 1834705"/>
                <a:gd name="connsiteY4" fmla="*/ 239744 h 2048578"/>
                <a:gd name="connsiteX5" fmla="*/ 282093 w 1834705"/>
                <a:gd name="connsiteY5" fmla="*/ 208459 h 2048578"/>
                <a:gd name="connsiteX6" fmla="*/ 346537 w 1834705"/>
                <a:gd name="connsiteY6" fmla="*/ 143890 h 2048578"/>
                <a:gd name="connsiteX7" fmla="*/ 643133 w 1834705"/>
                <a:gd name="connsiteY7" fmla="*/ 143890 h 2048578"/>
                <a:gd name="connsiteX8" fmla="*/ 714274 w 1834705"/>
                <a:gd name="connsiteY8" fmla="*/ 239744 h 2048578"/>
                <a:gd name="connsiteX9" fmla="*/ 141803 w 1834705"/>
                <a:gd name="connsiteY9" fmla="*/ 405175 h 2048578"/>
                <a:gd name="connsiteX10" fmla="*/ 153596 w 1834705"/>
                <a:gd name="connsiteY10" fmla="*/ 382902 h 2048578"/>
                <a:gd name="connsiteX11" fmla="*/ 202333 w 1834705"/>
                <a:gd name="connsiteY11" fmla="*/ 309320 h 2048578"/>
                <a:gd name="connsiteX12" fmla="*/ 765911 w 1834705"/>
                <a:gd name="connsiteY12" fmla="*/ 309320 h 2048578"/>
                <a:gd name="connsiteX13" fmla="*/ 837051 w 1834705"/>
                <a:gd name="connsiteY13" fmla="*/ 405175 h 2048578"/>
                <a:gd name="connsiteX14" fmla="*/ 63849 w 1834705"/>
                <a:gd name="connsiteY14" fmla="*/ 574019 h 2048578"/>
                <a:gd name="connsiteX15" fmla="*/ 103244 w 1834705"/>
                <a:gd name="connsiteY15" fmla="*/ 478164 h 2048578"/>
                <a:gd name="connsiteX16" fmla="*/ 891221 w 1834705"/>
                <a:gd name="connsiteY16" fmla="*/ 478164 h 2048578"/>
                <a:gd name="connsiteX17" fmla="*/ 962362 w 1834705"/>
                <a:gd name="connsiteY17" fmla="*/ 574019 h 2048578"/>
                <a:gd name="connsiteX18" fmla="*/ 19253 w 1834705"/>
                <a:gd name="connsiteY18" fmla="*/ 742861 h 2048578"/>
                <a:gd name="connsiteX19" fmla="*/ 32436 w 1834705"/>
                <a:gd name="connsiteY19" fmla="*/ 677214 h 2048578"/>
                <a:gd name="connsiteX20" fmla="*/ 41575 w 1834705"/>
                <a:gd name="connsiteY20" fmla="*/ 647007 h 2048578"/>
                <a:gd name="connsiteX21" fmla="*/ 1016531 w 1834705"/>
                <a:gd name="connsiteY21" fmla="*/ 647007 h 2048578"/>
                <a:gd name="connsiteX22" fmla="*/ 1087672 w 1834705"/>
                <a:gd name="connsiteY22" fmla="*/ 742862 h 2048578"/>
                <a:gd name="connsiteX23" fmla="*/ 575 w 1834705"/>
                <a:gd name="connsiteY23" fmla="*/ 911704 h 2048578"/>
                <a:gd name="connsiteX24" fmla="*/ 758 w 1834705"/>
                <a:gd name="connsiteY24" fmla="*/ 886148 h 2048578"/>
                <a:gd name="connsiteX25" fmla="*/ 8008 w 1834705"/>
                <a:gd name="connsiteY25" fmla="*/ 815849 h 2048578"/>
                <a:gd name="connsiteX26" fmla="*/ 1141841 w 1834705"/>
                <a:gd name="connsiteY26" fmla="*/ 815849 h 2048578"/>
                <a:gd name="connsiteX27" fmla="*/ 1212982 w 1834705"/>
                <a:gd name="connsiteY27" fmla="*/ 911704 h 2048578"/>
                <a:gd name="connsiteX28" fmla="*/ 753278 w 1834705"/>
                <a:gd name="connsiteY28" fmla="*/ 1991245 h 2048578"/>
                <a:gd name="connsiteX29" fmla="*/ 1451571 w 1834705"/>
                <a:gd name="connsiteY29" fmla="*/ 1991245 h 2048578"/>
                <a:gd name="connsiteX30" fmla="*/ 1358470 w 1834705"/>
                <a:gd name="connsiteY30" fmla="*/ 2018427 h 2048578"/>
                <a:gd name="connsiteX31" fmla="*/ 832535 w 1834705"/>
                <a:gd name="connsiteY31" fmla="*/ 2015223 h 2048578"/>
                <a:gd name="connsiteX32" fmla="*/ 7740 w 1834705"/>
                <a:gd name="connsiteY32" fmla="*/ 1078850 h 2048578"/>
                <a:gd name="connsiteX33" fmla="*/ 0 w 1834705"/>
                <a:gd name="connsiteY33" fmla="*/ 992110 h 2048578"/>
                <a:gd name="connsiteX34" fmla="*/ 65 w 1834705"/>
                <a:gd name="connsiteY34" fmla="*/ 982995 h 2048578"/>
                <a:gd name="connsiteX35" fmla="*/ 1265892 w 1834705"/>
                <a:gd name="connsiteY35" fmla="*/ 982995 h 2048578"/>
                <a:gd name="connsiteX36" fmla="*/ 1337032 w 1834705"/>
                <a:gd name="connsiteY36" fmla="*/ 1078850 h 2048578"/>
                <a:gd name="connsiteX37" fmla="*/ 42827 w 1834705"/>
                <a:gd name="connsiteY37" fmla="*/ 1249710 h 2048578"/>
                <a:gd name="connsiteX38" fmla="*/ 29233 w 1834705"/>
                <a:gd name="connsiteY38" fmla="*/ 1203148 h 2048578"/>
                <a:gd name="connsiteX39" fmla="*/ 19957 w 1834705"/>
                <a:gd name="connsiteY39" fmla="*/ 1153855 h 2048578"/>
                <a:gd name="connsiteX40" fmla="*/ 1392699 w 1834705"/>
                <a:gd name="connsiteY40" fmla="*/ 1153855 h 2048578"/>
                <a:gd name="connsiteX41" fmla="*/ 1463839 w 1834705"/>
                <a:gd name="connsiteY41" fmla="*/ 1249710 h 2048578"/>
                <a:gd name="connsiteX42" fmla="*/ 433466 w 1834705"/>
                <a:gd name="connsiteY42" fmla="*/ 1822403 h 2048578"/>
                <a:gd name="connsiteX43" fmla="*/ 1769097 w 1834705"/>
                <a:gd name="connsiteY43" fmla="*/ 1822402 h 2048578"/>
                <a:gd name="connsiteX44" fmla="*/ 1755308 w 1834705"/>
                <a:gd name="connsiteY44" fmla="*/ 1833677 h 2048578"/>
                <a:gd name="connsiteX45" fmla="*/ 1661190 w 1834705"/>
                <a:gd name="connsiteY45" fmla="*/ 1895944 h 2048578"/>
                <a:gd name="connsiteX46" fmla="*/ 1618690 w 1834705"/>
                <a:gd name="connsiteY46" fmla="*/ 1918257 h 2048578"/>
                <a:gd name="connsiteX47" fmla="*/ 583916 w 1834705"/>
                <a:gd name="connsiteY47" fmla="*/ 1918257 h 2048578"/>
                <a:gd name="connsiteX48" fmla="*/ 538223 w 1834705"/>
                <a:gd name="connsiteY48" fmla="*/ 1894064 h 2048578"/>
                <a:gd name="connsiteX49" fmla="*/ 448309 w 1834705"/>
                <a:gd name="connsiteY49" fmla="*/ 1834509 h 2048578"/>
                <a:gd name="connsiteX50" fmla="*/ 104081 w 1834705"/>
                <a:gd name="connsiteY50" fmla="*/ 1415141 h 2048578"/>
                <a:gd name="connsiteX51" fmla="*/ 100247 w 1834705"/>
                <a:gd name="connsiteY51" fmla="*/ 1407839 h 2048578"/>
                <a:gd name="connsiteX52" fmla="*/ 64544 w 1834705"/>
                <a:gd name="connsiteY52" fmla="*/ 1319286 h 2048578"/>
                <a:gd name="connsiteX53" fmla="*/ 1515476 w 1834705"/>
                <a:gd name="connsiteY53" fmla="*/ 1319286 h 2048578"/>
                <a:gd name="connsiteX54" fmla="*/ 1586617 w 1834705"/>
                <a:gd name="connsiteY54" fmla="*/ 1415140 h 2048578"/>
                <a:gd name="connsiteX55" fmla="*/ 257785 w 1834705"/>
                <a:gd name="connsiteY55" fmla="*/ 1653560 h 2048578"/>
                <a:gd name="connsiteX56" fmla="*/ 1763564 w 1834705"/>
                <a:gd name="connsiteY56" fmla="*/ 1653560 h 2048578"/>
                <a:gd name="connsiteX57" fmla="*/ 1834705 w 1834705"/>
                <a:gd name="connsiteY57" fmla="*/ 1749415 h 2048578"/>
                <a:gd name="connsiteX58" fmla="*/ 347598 w 1834705"/>
                <a:gd name="connsiteY58" fmla="*/ 1749415 h 2048578"/>
                <a:gd name="connsiteX59" fmla="*/ 285414 w 1834705"/>
                <a:gd name="connsiteY59" fmla="*/ 1687352 h 2048578"/>
                <a:gd name="connsiteX60" fmla="*/ 201138 w 1834705"/>
                <a:gd name="connsiteY60" fmla="*/ 1580571 h 2048578"/>
                <a:gd name="connsiteX61" fmla="*/ 151716 w 1834705"/>
                <a:gd name="connsiteY61" fmla="*/ 1505868 h 2048578"/>
                <a:gd name="connsiteX62" fmla="*/ 140611 w 1834705"/>
                <a:gd name="connsiteY62" fmla="*/ 1484716 h 2048578"/>
                <a:gd name="connsiteX63" fmla="*/ 1638254 w 1834705"/>
                <a:gd name="connsiteY63" fmla="*/ 1484716 h 2048578"/>
                <a:gd name="connsiteX64" fmla="*/ 1709394 w 1834705"/>
                <a:gd name="connsiteY64" fmla="*/ 1580571 h 20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834705" h="2048578">
                  <a:moveTo>
                    <a:pt x="428530" y="74314"/>
                  </a:moveTo>
                  <a:lnTo>
                    <a:pt x="447674" y="58661"/>
                  </a:lnTo>
                  <a:lnTo>
                    <a:pt x="536343" y="0"/>
                  </a:lnTo>
                  <a:lnTo>
                    <a:pt x="591496" y="74314"/>
                  </a:lnTo>
                  <a:close/>
                  <a:moveTo>
                    <a:pt x="256577" y="239744"/>
                  </a:moveTo>
                  <a:lnTo>
                    <a:pt x="282093" y="208459"/>
                  </a:lnTo>
                  <a:lnTo>
                    <a:pt x="346537" y="143890"/>
                  </a:lnTo>
                  <a:lnTo>
                    <a:pt x="643133" y="143890"/>
                  </a:lnTo>
                  <a:lnTo>
                    <a:pt x="714274" y="239744"/>
                  </a:lnTo>
                  <a:close/>
                  <a:moveTo>
                    <a:pt x="141803" y="405175"/>
                  </a:moveTo>
                  <a:lnTo>
                    <a:pt x="153596" y="382902"/>
                  </a:lnTo>
                  <a:lnTo>
                    <a:pt x="202333" y="309320"/>
                  </a:lnTo>
                  <a:lnTo>
                    <a:pt x="765911" y="309320"/>
                  </a:lnTo>
                  <a:lnTo>
                    <a:pt x="837051" y="405175"/>
                  </a:lnTo>
                  <a:close/>
                  <a:moveTo>
                    <a:pt x="63849" y="574019"/>
                  </a:moveTo>
                  <a:lnTo>
                    <a:pt x="103244" y="478164"/>
                  </a:lnTo>
                  <a:lnTo>
                    <a:pt x="891221" y="478164"/>
                  </a:lnTo>
                  <a:lnTo>
                    <a:pt x="962362" y="574019"/>
                  </a:lnTo>
                  <a:close/>
                  <a:moveTo>
                    <a:pt x="19253" y="742861"/>
                  </a:moveTo>
                  <a:lnTo>
                    <a:pt x="32436" y="677214"/>
                  </a:lnTo>
                  <a:lnTo>
                    <a:pt x="41575" y="647007"/>
                  </a:lnTo>
                  <a:lnTo>
                    <a:pt x="1016531" y="647007"/>
                  </a:lnTo>
                  <a:lnTo>
                    <a:pt x="1087672" y="742862"/>
                  </a:lnTo>
                  <a:close/>
                  <a:moveTo>
                    <a:pt x="575" y="911704"/>
                  </a:moveTo>
                  <a:lnTo>
                    <a:pt x="758" y="886148"/>
                  </a:lnTo>
                  <a:lnTo>
                    <a:pt x="8008" y="815849"/>
                  </a:lnTo>
                  <a:lnTo>
                    <a:pt x="1141841" y="815849"/>
                  </a:lnTo>
                  <a:lnTo>
                    <a:pt x="1212982" y="911704"/>
                  </a:lnTo>
                  <a:close/>
                  <a:moveTo>
                    <a:pt x="753278" y="1991245"/>
                  </a:moveTo>
                  <a:lnTo>
                    <a:pt x="1451571" y="1991245"/>
                  </a:lnTo>
                  <a:lnTo>
                    <a:pt x="1358470" y="2018427"/>
                  </a:lnTo>
                  <a:cubicBezTo>
                    <a:pt x="1184388" y="2060066"/>
                    <a:pt x="1003697" y="2058183"/>
                    <a:pt x="832535" y="2015223"/>
                  </a:cubicBezTo>
                  <a:close/>
                  <a:moveTo>
                    <a:pt x="7740" y="1078850"/>
                  </a:moveTo>
                  <a:lnTo>
                    <a:pt x="0" y="992110"/>
                  </a:lnTo>
                  <a:lnTo>
                    <a:pt x="65" y="982995"/>
                  </a:lnTo>
                  <a:lnTo>
                    <a:pt x="1265892" y="982995"/>
                  </a:lnTo>
                  <a:lnTo>
                    <a:pt x="1337032" y="1078850"/>
                  </a:lnTo>
                  <a:close/>
                  <a:moveTo>
                    <a:pt x="42827" y="1249710"/>
                  </a:moveTo>
                  <a:lnTo>
                    <a:pt x="29233" y="1203148"/>
                  </a:lnTo>
                  <a:lnTo>
                    <a:pt x="19957" y="1153855"/>
                  </a:lnTo>
                  <a:lnTo>
                    <a:pt x="1392699" y="1153855"/>
                  </a:lnTo>
                  <a:lnTo>
                    <a:pt x="1463839" y="1249710"/>
                  </a:lnTo>
                  <a:close/>
                  <a:moveTo>
                    <a:pt x="433466" y="1822403"/>
                  </a:moveTo>
                  <a:lnTo>
                    <a:pt x="1769097" y="1822402"/>
                  </a:lnTo>
                  <a:lnTo>
                    <a:pt x="1755308" y="1833677"/>
                  </a:lnTo>
                  <a:cubicBezTo>
                    <a:pt x="1724673" y="1856245"/>
                    <a:pt x="1693257" y="1876994"/>
                    <a:pt x="1661190" y="1895944"/>
                  </a:cubicBezTo>
                  <a:lnTo>
                    <a:pt x="1618690" y="1918257"/>
                  </a:lnTo>
                  <a:lnTo>
                    <a:pt x="583916" y="1918257"/>
                  </a:lnTo>
                  <a:lnTo>
                    <a:pt x="538223" y="1894064"/>
                  </a:lnTo>
                  <a:cubicBezTo>
                    <a:pt x="507440" y="1875790"/>
                    <a:pt x="477425" y="1855932"/>
                    <a:pt x="448309" y="1834509"/>
                  </a:cubicBezTo>
                  <a:close/>
                  <a:moveTo>
                    <a:pt x="104081" y="1415141"/>
                  </a:moveTo>
                  <a:lnTo>
                    <a:pt x="100247" y="1407839"/>
                  </a:lnTo>
                  <a:lnTo>
                    <a:pt x="64544" y="1319286"/>
                  </a:lnTo>
                  <a:lnTo>
                    <a:pt x="1515476" y="1319286"/>
                  </a:lnTo>
                  <a:lnTo>
                    <a:pt x="1586617" y="1415140"/>
                  </a:lnTo>
                  <a:close/>
                  <a:moveTo>
                    <a:pt x="257785" y="1653560"/>
                  </a:moveTo>
                  <a:lnTo>
                    <a:pt x="1763564" y="1653560"/>
                  </a:lnTo>
                  <a:lnTo>
                    <a:pt x="1834705" y="1749415"/>
                  </a:lnTo>
                  <a:lnTo>
                    <a:pt x="347598" y="1749415"/>
                  </a:lnTo>
                  <a:lnTo>
                    <a:pt x="285414" y="1687352"/>
                  </a:lnTo>
                  <a:close/>
                  <a:moveTo>
                    <a:pt x="201138" y="1580571"/>
                  </a:moveTo>
                  <a:lnTo>
                    <a:pt x="151716" y="1505868"/>
                  </a:lnTo>
                  <a:lnTo>
                    <a:pt x="140611" y="1484716"/>
                  </a:lnTo>
                  <a:lnTo>
                    <a:pt x="1638254" y="1484716"/>
                  </a:lnTo>
                  <a:lnTo>
                    <a:pt x="1709394" y="15805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黑体" panose="02010609060101010101" pitchFamily="49" charset="-122"/>
                <a:ea typeface="黑体" panose="02010609060101010101" pitchFamily="49" charset="-122"/>
                <a:cs typeface="+mn-ea"/>
                <a:sym typeface="+mn-lt"/>
              </a:endParaRPr>
            </a:p>
          </p:txBody>
        </p:sp>
        <p:sp>
          <p:nvSpPr>
            <p:cNvPr id="74" name="椭圆 73"/>
            <p:cNvSpPr/>
            <p:nvPr/>
          </p:nvSpPr>
          <p:spPr>
            <a:xfrm>
              <a:off x="1133297" y="4691101"/>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5" name="椭圆 74"/>
            <p:cNvSpPr/>
            <p:nvPr/>
          </p:nvSpPr>
          <p:spPr>
            <a:xfrm>
              <a:off x="733570" y="5812519"/>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6" name="椭圆 75"/>
            <p:cNvSpPr/>
            <p:nvPr/>
          </p:nvSpPr>
          <p:spPr>
            <a:xfrm>
              <a:off x="368746" y="5407255"/>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77" name="组合 76"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1412193" y="217817"/>
            <a:ext cx="258739" cy="1401739"/>
            <a:chOff x="1205173" y="217817"/>
            <a:chExt cx="258739" cy="1401739"/>
          </a:xfrm>
          <a:solidFill>
            <a:schemeClr val="bg1"/>
          </a:solidFill>
        </p:grpSpPr>
        <p:sp>
          <p:nvSpPr>
            <p:cNvPr id="78" name="椭圆 77"/>
            <p:cNvSpPr/>
            <p:nvPr/>
          </p:nvSpPr>
          <p:spPr>
            <a:xfrm rot="5400000">
              <a:off x="1395673" y="217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9" name="椭圆 78"/>
            <p:cNvSpPr/>
            <p:nvPr/>
          </p:nvSpPr>
          <p:spPr>
            <a:xfrm rot="5400000">
              <a:off x="13956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0" name="椭圆 79"/>
            <p:cNvSpPr/>
            <p:nvPr/>
          </p:nvSpPr>
          <p:spPr>
            <a:xfrm rot="5400000">
              <a:off x="13956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1" name="椭圆 80"/>
            <p:cNvSpPr/>
            <p:nvPr/>
          </p:nvSpPr>
          <p:spPr>
            <a:xfrm rot="5400000">
              <a:off x="13956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2" name="椭圆 81"/>
            <p:cNvSpPr/>
            <p:nvPr/>
          </p:nvSpPr>
          <p:spPr>
            <a:xfrm rot="5400000">
              <a:off x="13956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3" name="椭圆 82"/>
            <p:cNvSpPr/>
            <p:nvPr/>
          </p:nvSpPr>
          <p:spPr>
            <a:xfrm rot="5400000">
              <a:off x="13956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4" name="椭圆 83"/>
            <p:cNvSpPr/>
            <p:nvPr/>
          </p:nvSpPr>
          <p:spPr>
            <a:xfrm rot="5400000">
              <a:off x="13956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5" name="椭圆 84"/>
            <p:cNvSpPr/>
            <p:nvPr/>
          </p:nvSpPr>
          <p:spPr>
            <a:xfrm rot="5400000">
              <a:off x="12051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6" name="椭圆 85"/>
            <p:cNvSpPr/>
            <p:nvPr/>
          </p:nvSpPr>
          <p:spPr>
            <a:xfrm rot="5400000">
              <a:off x="12051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7" name="椭圆 86"/>
            <p:cNvSpPr/>
            <p:nvPr/>
          </p:nvSpPr>
          <p:spPr>
            <a:xfrm rot="5400000">
              <a:off x="12051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8" name="椭圆 87"/>
            <p:cNvSpPr/>
            <p:nvPr/>
          </p:nvSpPr>
          <p:spPr>
            <a:xfrm rot="5400000">
              <a:off x="12051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9" name="椭圆 88"/>
            <p:cNvSpPr/>
            <p:nvPr/>
          </p:nvSpPr>
          <p:spPr>
            <a:xfrm rot="5400000">
              <a:off x="12051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0" name="椭圆 89"/>
            <p:cNvSpPr/>
            <p:nvPr/>
          </p:nvSpPr>
          <p:spPr>
            <a:xfrm rot="5400000">
              <a:off x="12051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1" name="椭圆 90"/>
            <p:cNvSpPr/>
            <p:nvPr/>
          </p:nvSpPr>
          <p:spPr>
            <a:xfrm rot="5400000">
              <a:off x="1205173" y="1551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92" name="组合 91"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276490" y="970930"/>
            <a:ext cx="543447" cy="580387"/>
            <a:chOff x="10961616" y="534583"/>
            <a:chExt cx="543447" cy="580387"/>
          </a:xfrm>
        </p:grpSpPr>
        <p:sp>
          <p:nvSpPr>
            <p:cNvPr id="93" name="椭圆 92"/>
            <p:cNvSpPr/>
            <p:nvPr/>
          </p:nvSpPr>
          <p:spPr>
            <a:xfrm>
              <a:off x="11036111" y="534583"/>
              <a:ext cx="468952" cy="468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4" name="椭圆 93"/>
            <p:cNvSpPr/>
            <p:nvPr/>
          </p:nvSpPr>
          <p:spPr>
            <a:xfrm>
              <a:off x="10961616" y="646018"/>
              <a:ext cx="468952" cy="46895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112" name="组合 111"/>
          <p:cNvGrpSpPr/>
          <p:nvPr/>
        </p:nvGrpSpPr>
        <p:grpSpPr>
          <a:xfrm>
            <a:off x="1861995" y="1268985"/>
            <a:ext cx="8468010" cy="4476223"/>
            <a:chOff x="1861995" y="1268985"/>
            <a:chExt cx="8468010" cy="4476223"/>
          </a:xfrm>
        </p:grpSpPr>
        <p:grpSp>
          <p:nvGrpSpPr>
            <p:cNvPr id="95" name="组合 94"/>
            <p:cNvGrpSpPr/>
            <p:nvPr/>
          </p:nvGrpSpPr>
          <p:grpSpPr>
            <a:xfrm>
              <a:off x="1861995" y="1268985"/>
              <a:ext cx="8468010" cy="4476223"/>
              <a:chOff x="1984335" y="1262848"/>
              <a:chExt cx="8468010" cy="4476223"/>
            </a:xfrm>
          </p:grpSpPr>
          <p:sp>
            <p:nvSpPr>
              <p:cNvPr id="96" name="任意多边形 154"/>
              <p:cNvSpPr/>
              <p:nvPr/>
            </p:nvSpPr>
            <p:spPr>
              <a:xfrm rot="10800000">
                <a:off x="2229016" y="1522094"/>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黑体" panose="02010609060101010101" pitchFamily="49" charset="-122"/>
                  <a:ea typeface="黑体" panose="02010609060101010101" pitchFamily="49" charset="-122"/>
                </a:endParaRPr>
              </a:p>
            </p:txBody>
          </p:sp>
          <p:sp>
            <p:nvSpPr>
              <p:cNvPr id="97" name="任意多边形 155"/>
              <p:cNvSpPr/>
              <p:nvPr/>
            </p:nvSpPr>
            <p:spPr>
              <a:xfrm rot="10800000">
                <a:off x="1984335" y="1262848"/>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黑体" panose="02010609060101010101" pitchFamily="49" charset="-122"/>
                  <a:ea typeface="黑体" panose="02010609060101010101" pitchFamily="49" charset="-122"/>
                </a:endParaRPr>
              </a:p>
            </p:txBody>
          </p:sp>
        </p:grpSp>
        <p:sp>
          <p:nvSpPr>
            <p:cNvPr id="109" name="PA_文本框 2"/>
            <p:cNvSpPr txBox="1"/>
            <p:nvPr>
              <p:custDataLst>
                <p:tags r:id="rId1"/>
              </p:custDataLst>
            </p:nvPr>
          </p:nvSpPr>
          <p:spPr>
            <a:xfrm>
              <a:off x="2258605" y="2471628"/>
              <a:ext cx="7674790" cy="957121"/>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algn="ctr">
                <a:defRPr/>
              </a:pPr>
              <a:r>
                <a:rPr lang="zh-CN" altLang="en-US" dirty="0">
                  <a:solidFill>
                    <a:srgbClr val="245188"/>
                  </a:solidFill>
                  <a:latin typeface="黑体" panose="02010609060101010101" pitchFamily="49" charset="-122"/>
                  <a:ea typeface="黑体" panose="02010609060101010101" pitchFamily="49" charset="-122"/>
                  <a:cs typeface="+mn-ea"/>
                  <a:sym typeface="+mn-lt"/>
                </a:rPr>
                <a:t>功能简介及演示</a:t>
              </a:r>
            </a:p>
          </p:txBody>
        </p:sp>
        <p:sp>
          <p:nvSpPr>
            <p:cNvPr id="110" name="圆角矩形 172"/>
            <p:cNvSpPr/>
            <p:nvPr/>
          </p:nvSpPr>
          <p:spPr>
            <a:xfrm>
              <a:off x="4889263" y="4408198"/>
              <a:ext cx="2168792" cy="397891"/>
            </a:xfrm>
            <a:prstGeom prst="roundRect">
              <a:avLst>
                <a:gd name="adj" fmla="val 50000"/>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3698F"/>
                </a:solidFill>
                <a:effectLst/>
                <a:uLnTx/>
                <a:uFillTx/>
                <a:latin typeface="黑体" panose="02010609060101010101" pitchFamily="49" charset="-122"/>
                <a:ea typeface="黑体" panose="02010609060101010101" pitchFamily="49" charset="-122"/>
                <a:cs typeface="+mn-ea"/>
                <a:sym typeface="+mn-lt"/>
              </a:endParaRPr>
            </a:p>
          </p:txBody>
        </p:sp>
        <p:sp>
          <p:nvSpPr>
            <p:cNvPr id="111" name="矩形 110"/>
            <p:cNvSpPr/>
            <p:nvPr/>
          </p:nvSpPr>
          <p:spPr>
            <a:xfrm>
              <a:off x="5358352" y="4437866"/>
              <a:ext cx="1281098"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01</a:t>
              </a:r>
              <a:r>
                <a:rPr kumimoji="0" lang="zh-CN" altLang="en-US" sz="160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部分</a:t>
              </a:r>
            </a:p>
          </p:txBody>
        </p:sp>
      </p:grpSp>
      <p:grpSp>
        <p:nvGrpSpPr>
          <p:cNvPr id="102" name="组合 101"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flipH="1" flipV="1">
            <a:off x="8980465" y="5335434"/>
            <a:ext cx="880675" cy="954170"/>
            <a:chOff x="8926031" y="1072708"/>
            <a:chExt cx="880675" cy="954170"/>
          </a:xfrm>
          <a:solidFill>
            <a:srgbClr val="396AA2"/>
          </a:solidFill>
        </p:grpSpPr>
        <p:sp>
          <p:nvSpPr>
            <p:cNvPr id="103" name="等腰三角形 102"/>
            <p:cNvSpPr/>
            <p:nvPr/>
          </p:nvSpPr>
          <p:spPr>
            <a:xfrm>
              <a:off x="8926031" y="1072708"/>
              <a:ext cx="614149" cy="52943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4" name="等腰三角形 103"/>
            <p:cNvSpPr/>
            <p:nvPr/>
          </p:nvSpPr>
          <p:spPr>
            <a:xfrm flipV="1">
              <a:off x="9192557" y="1497439"/>
              <a:ext cx="614149" cy="529439"/>
            </a:xfrm>
            <a:prstGeom prst="triangle">
              <a:avLst/>
            </a:prstGeom>
            <a:noFill/>
            <a:ln w="22225">
              <a:solidFill>
                <a:srgbClr val="396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34"/>
          <p:cNvSpPr txBox="1"/>
          <p:nvPr/>
        </p:nvSpPr>
        <p:spPr>
          <a:xfrm>
            <a:off x="753110" y="1513205"/>
            <a:ext cx="5343525" cy="3688080"/>
          </a:xfrm>
          <a:prstGeom prst="rect">
            <a:avLst/>
          </a:prstGeom>
          <a:noFill/>
        </p:spPr>
        <p:txBody>
          <a:bodyPr wrap="square" rtlCol="0">
            <a:spAutoFit/>
          </a:bodyPr>
          <a:lstStyle/>
          <a:p>
            <a:pPr>
              <a:lnSpc>
                <a:spcPct val="130000"/>
              </a:lnSpc>
            </a:pPr>
            <a:r>
              <a:rPr dirty="0" err="1">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这是一款五子棋对弈游戏，优先连成五子者获胜。该游戏包含功能如下</a:t>
            </a:r>
            <a:r>
              <a:rPr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a:t>
            </a:r>
          </a:p>
          <a:p>
            <a:pPr>
              <a:lnSpc>
                <a:spcPct val="130000"/>
              </a:lnSpc>
            </a:pPr>
            <a:r>
              <a:rPr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1、游戏包含人机对战、双人对弈两种模式。</a:t>
            </a:r>
          </a:p>
          <a:p>
            <a:pPr>
              <a:lnSpc>
                <a:spcPct val="130000"/>
              </a:lnSpc>
            </a:pPr>
            <a:r>
              <a:rPr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2、人机模式时玩家可以自主选择棋子颜色，即拥有先后手的决定权。</a:t>
            </a:r>
          </a:p>
          <a:p>
            <a:pPr>
              <a:lnSpc>
                <a:spcPct val="130000"/>
              </a:lnSpc>
            </a:pPr>
            <a:r>
              <a:rPr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3、游戏设置了投降按钮，当玩家认输时可提前结束游戏。</a:t>
            </a:r>
          </a:p>
          <a:p>
            <a:pPr>
              <a:lnSpc>
                <a:spcPct val="130000"/>
              </a:lnSpc>
            </a:pPr>
            <a:r>
              <a:rPr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4、鼠标点击出棋落子，对弈双方轮流下棋。</a:t>
            </a:r>
          </a:p>
          <a:p>
            <a:pPr>
              <a:lnSpc>
                <a:spcPct val="130000"/>
              </a:lnSpc>
            </a:pPr>
            <a:r>
              <a:rPr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5、游戏能够判断是否五子相连及输赢。</a:t>
            </a:r>
          </a:p>
          <a:p>
            <a:pPr>
              <a:lnSpc>
                <a:spcPct val="130000"/>
              </a:lnSpc>
            </a:pPr>
            <a:r>
              <a:rPr dirty="0">
                <a:solidFill>
                  <a:schemeClr val="tx1">
                    <a:lumMod val="85000"/>
                    <a:lumOff val="15000"/>
                  </a:schemeClr>
                </a:solidFill>
                <a:latin typeface="黑体" panose="02010609060101010101" pitchFamily="49" charset="-122"/>
                <a:ea typeface="黑体" panose="02010609060101010101" pitchFamily="49" charset="-122"/>
                <a:cs typeface="+mn-ea"/>
                <a:sym typeface="Arial" panose="020B0604020202020204" pitchFamily="34" charset="0"/>
              </a:rPr>
              <a:t>6、在已经落有棋子的地方不能再落棋子。</a:t>
            </a:r>
          </a:p>
        </p:txBody>
      </p:sp>
      <p:pic>
        <p:nvPicPr>
          <p:cNvPr id="2" name="图片 1"/>
          <p:cNvPicPr>
            <a:picLocks noChangeAspect="1"/>
          </p:cNvPicPr>
          <p:nvPr>
            <p:custDataLst>
              <p:tags r:id="rId1"/>
            </p:custDataLst>
          </p:nvPr>
        </p:nvPicPr>
        <p:blipFill>
          <a:blip r:embed="rId3"/>
          <a:srcRect t="584" r="678" b="940"/>
          <a:stretch>
            <a:fillRect/>
          </a:stretch>
        </p:blipFill>
        <p:spPr>
          <a:xfrm>
            <a:off x="6379210" y="566420"/>
            <a:ext cx="4745990" cy="5457825"/>
          </a:xfrm>
          <a:prstGeom prst="rect">
            <a:avLst/>
          </a:prstGeom>
        </p:spPr>
      </p:pic>
      <p:sp>
        <p:nvSpPr>
          <p:cNvPr id="10" name="文本框 9"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1970"/>
          </a:xfrm>
          <a:prstGeom prst="rect">
            <a:avLst/>
          </a:prstGeom>
          <a:noFill/>
        </p:spPr>
        <p:txBody>
          <a:bodyPr wrap="square" rtlCol="0">
            <a:spAutoFit/>
          </a:bodyPr>
          <a:lstStyle/>
          <a:p>
            <a:pPr algn="ctr">
              <a:defRPr/>
            </a:pPr>
            <a:r>
              <a:rPr lang="en-US" altLang="zh-CN" sz="2800" dirty="0">
                <a:solidFill>
                  <a:schemeClr val="accent1">
                    <a:lumMod val="50000"/>
                  </a:schemeClr>
                </a:solidFill>
                <a:latin typeface="黑体" panose="02010609060101010101" pitchFamily="49" charset="-122"/>
                <a:ea typeface="黑体" panose="02010609060101010101" pitchFamily="49" charset="-122"/>
                <a:cs typeface="+mn-ea"/>
                <a:sym typeface="+mn-lt"/>
              </a:rPr>
              <a:t>   1.1 </a:t>
            </a:r>
            <a:r>
              <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rPr>
              <a:t>功能简介</a:t>
            </a:r>
          </a:p>
        </p:txBody>
      </p:sp>
      <p:pic>
        <p:nvPicPr>
          <p:cNvPr id="11" name="图形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799" y="506786"/>
            <a:ext cx="394636" cy="3946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白子49秒">
            <a:hlinkClick r:id="" action="ppaction://media"/>
          </p:cNvPr>
          <p:cNvPicPr/>
          <p:nvPr>
            <a:audioFile r:link="rId2"/>
            <p:extLst>
              <p:ext uri="{DAA4B4D4-6D71-4841-9C94-3DE7FCFB9230}">
                <p14:media xmlns:p14="http://schemas.microsoft.com/office/powerpoint/2010/main" r:embed="rId1"/>
              </p:ext>
            </p:extLst>
          </p:nvPr>
        </p:nvPicPr>
        <p:blipFill>
          <a:blip r:embed="rId11"/>
          <a:stretch>
            <a:fillRect/>
          </a:stretch>
        </p:blipFill>
        <p:spPr>
          <a:xfrm>
            <a:off x="487045" y="2058035"/>
            <a:ext cx="3444240" cy="3885565"/>
          </a:xfrm>
          <a:prstGeom prst="rect">
            <a:avLst/>
          </a:prstGeom>
        </p:spPr>
      </p:pic>
      <p:pic>
        <p:nvPicPr>
          <p:cNvPr id="4" name="黑子28秒">
            <a:hlinkClick r:id="" action="ppaction://media"/>
          </p:cNvPr>
          <p:cNvPicPr/>
          <p:nvPr>
            <a:audioFile r:link="rId4"/>
            <p:extLst>
              <p:ext uri="{DAA4B4D4-6D71-4841-9C94-3DE7FCFB9230}">
                <p14:media xmlns:p14="http://schemas.microsoft.com/office/powerpoint/2010/main" r:embed="rId3"/>
              </p:ext>
            </p:extLst>
          </p:nvPr>
        </p:nvPicPr>
        <p:blipFill>
          <a:blip r:embed="rId12"/>
          <a:stretch>
            <a:fillRect/>
          </a:stretch>
        </p:blipFill>
        <p:spPr>
          <a:xfrm>
            <a:off x="4226560" y="2058035"/>
            <a:ext cx="3585210" cy="3885565"/>
          </a:xfrm>
          <a:prstGeom prst="rect">
            <a:avLst/>
          </a:prstGeom>
        </p:spPr>
      </p:pic>
      <p:pic>
        <p:nvPicPr>
          <p:cNvPr id="5" name="对弈1分37">
            <a:hlinkClick r:id="" action="ppaction://media"/>
          </p:cNvPr>
          <p:cNvPicPr/>
          <p:nvPr>
            <a:audioFile r:link="rId6"/>
            <p:extLst>
              <p:ext uri="{DAA4B4D4-6D71-4841-9C94-3DE7FCFB9230}">
                <p14:media xmlns:p14="http://schemas.microsoft.com/office/powerpoint/2010/main" r:embed="rId5"/>
              </p:ext>
            </p:extLst>
          </p:nvPr>
        </p:nvPicPr>
        <p:blipFill>
          <a:blip r:embed="rId13"/>
          <a:stretch>
            <a:fillRect/>
          </a:stretch>
        </p:blipFill>
        <p:spPr>
          <a:xfrm>
            <a:off x="8107045" y="2058035"/>
            <a:ext cx="3534410" cy="3876675"/>
          </a:xfrm>
          <a:prstGeom prst="rect">
            <a:avLst/>
          </a:prstGeom>
        </p:spPr>
      </p:pic>
      <p:sp>
        <p:nvSpPr>
          <p:cNvPr id="6" name="文本框 5"/>
          <p:cNvSpPr txBox="1"/>
          <p:nvPr>
            <p:custDataLst>
              <p:tags r:id="rId7"/>
            </p:custDataLst>
          </p:nvPr>
        </p:nvSpPr>
        <p:spPr>
          <a:xfrm>
            <a:off x="1160780" y="1432560"/>
            <a:ext cx="2097405" cy="368300"/>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机器：黑子（后手）</a:t>
            </a:r>
          </a:p>
        </p:txBody>
      </p:sp>
      <p:sp>
        <p:nvSpPr>
          <p:cNvPr id="7" name="文本框 6"/>
          <p:cNvSpPr txBox="1"/>
          <p:nvPr>
            <p:custDataLst>
              <p:tags r:id="rId8"/>
            </p:custDataLst>
          </p:nvPr>
        </p:nvSpPr>
        <p:spPr>
          <a:xfrm>
            <a:off x="4970145" y="1432560"/>
            <a:ext cx="2097405" cy="368300"/>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机器：白子（先手）</a:t>
            </a:r>
          </a:p>
        </p:txBody>
      </p:sp>
      <p:sp>
        <p:nvSpPr>
          <p:cNvPr id="8" name="文本框 7"/>
          <p:cNvSpPr txBox="1"/>
          <p:nvPr>
            <p:custDataLst>
              <p:tags r:id="rId9"/>
            </p:custDataLst>
          </p:nvPr>
        </p:nvSpPr>
        <p:spPr>
          <a:xfrm>
            <a:off x="9299575" y="1432560"/>
            <a:ext cx="1149350" cy="368300"/>
          </a:xfrm>
          <a:prstGeom prst="rect">
            <a:avLst/>
          </a:prstGeom>
          <a:noFill/>
        </p:spPr>
        <p:txBody>
          <a:bodyPr wrap="square" rtlCol="0">
            <a:spAutoFit/>
          </a:bodyPr>
          <a:lstStyle/>
          <a:p>
            <a:r>
              <a:rPr lang="zh-CN" altLang="en-US">
                <a:latin typeface="黑体" panose="02010609060101010101" pitchFamily="49" charset="-122"/>
                <a:ea typeface="黑体" panose="02010609060101010101" pitchFamily="49" charset="-122"/>
              </a:rPr>
              <a:t>双人对弈</a:t>
            </a:r>
          </a:p>
        </p:txBody>
      </p:sp>
      <p:sp>
        <p:nvSpPr>
          <p:cNvPr id="12" name="文本框 11"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487160" y="466683"/>
            <a:ext cx="2877213" cy="523220"/>
          </a:xfrm>
          <a:prstGeom prst="rect">
            <a:avLst/>
          </a:prstGeom>
          <a:noFill/>
        </p:spPr>
        <p:txBody>
          <a:bodyPr wrap="square" rtlCol="0">
            <a:spAutoFit/>
          </a:bodyPr>
          <a:lstStyle/>
          <a:p>
            <a:pPr algn="ctr">
              <a:defRPr/>
            </a:pPr>
            <a:r>
              <a:rPr lang="en-US" altLang="zh-CN" sz="2800" dirty="0">
                <a:solidFill>
                  <a:schemeClr val="accent1">
                    <a:lumMod val="50000"/>
                  </a:schemeClr>
                </a:solidFill>
                <a:latin typeface="黑体" panose="02010609060101010101" pitchFamily="49" charset="-122"/>
                <a:ea typeface="黑体" panose="02010609060101010101" pitchFamily="49" charset="-122"/>
                <a:cs typeface="+mn-ea"/>
                <a:sym typeface="+mn-lt"/>
              </a:rPr>
              <a:t>   </a:t>
            </a:r>
            <a:r>
              <a:rPr lang="en-US" altLang="zh-CN" sz="2800">
                <a:solidFill>
                  <a:schemeClr val="accent1">
                    <a:lumMod val="50000"/>
                  </a:schemeClr>
                </a:solidFill>
                <a:latin typeface="黑体" panose="02010609060101010101" pitchFamily="49" charset="-122"/>
                <a:ea typeface="黑体" panose="02010609060101010101" pitchFamily="49" charset="-122"/>
                <a:cs typeface="+mn-ea"/>
                <a:sym typeface="+mn-lt"/>
              </a:rPr>
              <a:t>1.1 </a:t>
            </a: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游戏演示</a:t>
            </a:r>
            <a:endPar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endParaRPr>
          </a:p>
        </p:txBody>
      </p:sp>
      <p:pic>
        <p:nvPicPr>
          <p:cNvPr id="13" name="图形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0799" y="506786"/>
            <a:ext cx="394636" cy="3946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audio>
              <p:cMediaNode>
                <p:cTn id="2" fill="hold" display="1">
                  <p:stCondLst>
                    <p:cond delay="indefinite"/>
                  </p:stCondLst>
                </p:cTn>
                <p:tgtEl>
                  <p:spTgt spid="3"/>
                </p:tgtEl>
              </p:cMediaNode>
            </p:audi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audio>
              <p:cMediaNode>
                <p:cTn id="8" fill="hold" display="1">
                  <p:stCondLst>
                    <p:cond delay="indefinite"/>
                  </p:stCondLst>
                </p:cTn>
                <p:tgtEl>
                  <p:spTgt spid="4"/>
                </p:tgtEl>
              </p:cMediaNode>
            </p:audio>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4"/>
                                        </p:tgtEl>
                                      </p:cBhvr>
                                    </p:cmd>
                                  </p:childTnLst>
                                </p:cTn>
                              </p:par>
                            </p:childTnLst>
                          </p:cTn>
                        </p:par>
                      </p:childTnLst>
                    </p:cTn>
                  </p:par>
                </p:childTnLst>
              </p:cTn>
              <p:nextCondLst>
                <p:cond evt="onClick" delay="0">
                  <p:tgtEl>
                    <p:spTgt spid="4"/>
                  </p:tgtEl>
                </p:cond>
              </p:nextCondLst>
            </p:seq>
            <p:audio>
              <p:cMediaNode>
                <p:cTn id="14" fill="hold" display="1">
                  <p:stCondLst>
                    <p:cond delay="indefinite"/>
                  </p:stCondLst>
                </p:cTn>
                <p:tgtEl>
                  <p:spTgt spid="5"/>
                </p:tgtEl>
              </p:cMediaNode>
            </p:audi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additive="base">
                                        <p:cTn id="19"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5687" y="0"/>
            <a:ext cx="12380334" cy="8250118"/>
          </a:xfrm>
          <a:prstGeom prst="rect">
            <a:avLst/>
          </a:prstGeom>
        </p:spPr>
      </p:pic>
      <p:grpSp>
        <p:nvGrpSpPr>
          <p:cNvPr id="4" name="组合 3"/>
          <p:cNvGrpSpPr/>
          <p:nvPr/>
        </p:nvGrpSpPr>
        <p:grpSpPr>
          <a:xfrm rot="16200000">
            <a:off x="11051764" y="5813921"/>
            <a:ext cx="1759554" cy="946221"/>
            <a:chOff x="2778580" y="2277534"/>
            <a:chExt cx="1399675" cy="752692"/>
          </a:xfrm>
          <a:solidFill>
            <a:srgbClr val="396AA2"/>
          </a:solidFill>
        </p:grpSpPr>
        <p:sp>
          <p:nvSpPr>
            <p:cNvPr id="5" name="椭圆 4"/>
            <p:cNvSpPr/>
            <p:nvPr/>
          </p:nvSpPr>
          <p:spPr>
            <a:xfrm>
              <a:off x="27785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 name="椭圆 5"/>
            <p:cNvSpPr/>
            <p:nvPr/>
          </p:nvSpPr>
          <p:spPr>
            <a:xfrm>
              <a:off x="29254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 name="椭圆 6"/>
            <p:cNvSpPr/>
            <p:nvPr/>
          </p:nvSpPr>
          <p:spPr>
            <a:xfrm>
              <a:off x="3072314"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 name="椭圆 7"/>
            <p:cNvSpPr/>
            <p:nvPr/>
          </p:nvSpPr>
          <p:spPr>
            <a:xfrm>
              <a:off x="3219180"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 name="椭圆 8"/>
            <p:cNvSpPr/>
            <p:nvPr/>
          </p:nvSpPr>
          <p:spPr>
            <a:xfrm>
              <a:off x="3366047" y="227753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 name="椭圆 9"/>
            <p:cNvSpPr/>
            <p:nvPr/>
          </p:nvSpPr>
          <p:spPr>
            <a:xfrm>
              <a:off x="3512914"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椭圆 10"/>
            <p:cNvSpPr/>
            <p:nvPr/>
          </p:nvSpPr>
          <p:spPr>
            <a:xfrm>
              <a:off x="3659781"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椭圆 11"/>
            <p:cNvSpPr/>
            <p:nvPr/>
          </p:nvSpPr>
          <p:spPr>
            <a:xfrm>
              <a:off x="3806647"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3" name="椭圆 12"/>
            <p:cNvSpPr/>
            <p:nvPr/>
          </p:nvSpPr>
          <p:spPr>
            <a:xfrm>
              <a:off x="2778580"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椭圆 13"/>
            <p:cNvSpPr/>
            <p:nvPr/>
          </p:nvSpPr>
          <p:spPr>
            <a:xfrm>
              <a:off x="2925447"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 name="椭圆 14"/>
            <p:cNvSpPr/>
            <p:nvPr/>
          </p:nvSpPr>
          <p:spPr>
            <a:xfrm>
              <a:off x="3072314" y="241216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6" name="椭圆 15"/>
            <p:cNvSpPr/>
            <p:nvPr/>
          </p:nvSpPr>
          <p:spPr>
            <a:xfrm>
              <a:off x="3219180"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7" name="椭圆 16"/>
            <p:cNvSpPr/>
            <p:nvPr/>
          </p:nvSpPr>
          <p:spPr>
            <a:xfrm>
              <a:off x="33660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8" name="椭圆 17"/>
            <p:cNvSpPr/>
            <p:nvPr/>
          </p:nvSpPr>
          <p:spPr>
            <a:xfrm>
              <a:off x="3512914"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椭圆 18"/>
            <p:cNvSpPr/>
            <p:nvPr/>
          </p:nvSpPr>
          <p:spPr>
            <a:xfrm>
              <a:off x="3659781"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0" name="椭圆 19"/>
            <p:cNvSpPr/>
            <p:nvPr/>
          </p:nvSpPr>
          <p:spPr>
            <a:xfrm>
              <a:off x="3806647"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1" name="椭圆 20"/>
            <p:cNvSpPr/>
            <p:nvPr/>
          </p:nvSpPr>
          <p:spPr>
            <a:xfrm>
              <a:off x="2778580"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2" name="椭圆 21"/>
            <p:cNvSpPr/>
            <p:nvPr/>
          </p:nvSpPr>
          <p:spPr>
            <a:xfrm>
              <a:off x="2925447"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3" name="椭圆 22"/>
            <p:cNvSpPr/>
            <p:nvPr/>
          </p:nvSpPr>
          <p:spPr>
            <a:xfrm>
              <a:off x="3072314" y="2546791"/>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4" name="椭圆 23"/>
            <p:cNvSpPr/>
            <p:nvPr/>
          </p:nvSpPr>
          <p:spPr>
            <a:xfrm>
              <a:off x="3219180"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5" name="椭圆 24"/>
            <p:cNvSpPr/>
            <p:nvPr/>
          </p:nvSpPr>
          <p:spPr>
            <a:xfrm>
              <a:off x="3366047"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6" name="椭圆 25"/>
            <p:cNvSpPr/>
            <p:nvPr/>
          </p:nvSpPr>
          <p:spPr>
            <a:xfrm>
              <a:off x="3512914"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7" name="椭圆 26"/>
            <p:cNvSpPr/>
            <p:nvPr/>
          </p:nvSpPr>
          <p:spPr>
            <a:xfrm>
              <a:off x="3659781"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8" name="椭圆 27"/>
            <p:cNvSpPr/>
            <p:nvPr/>
          </p:nvSpPr>
          <p:spPr>
            <a:xfrm>
              <a:off x="3806647"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9" name="椭圆 28"/>
            <p:cNvSpPr/>
            <p:nvPr/>
          </p:nvSpPr>
          <p:spPr>
            <a:xfrm>
              <a:off x="2778580" y="268141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0" name="椭圆 29"/>
            <p:cNvSpPr/>
            <p:nvPr/>
          </p:nvSpPr>
          <p:spPr>
            <a:xfrm>
              <a:off x="29254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1" name="椭圆 30"/>
            <p:cNvSpPr/>
            <p:nvPr/>
          </p:nvSpPr>
          <p:spPr>
            <a:xfrm>
              <a:off x="30723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2" name="椭圆 31"/>
            <p:cNvSpPr/>
            <p:nvPr/>
          </p:nvSpPr>
          <p:spPr>
            <a:xfrm>
              <a:off x="3219180"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3" name="椭圆 32"/>
            <p:cNvSpPr/>
            <p:nvPr/>
          </p:nvSpPr>
          <p:spPr>
            <a:xfrm>
              <a:off x="3366047"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 name="椭圆 33"/>
            <p:cNvSpPr/>
            <p:nvPr/>
          </p:nvSpPr>
          <p:spPr>
            <a:xfrm>
              <a:off x="3512914"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5" name="椭圆 34"/>
            <p:cNvSpPr/>
            <p:nvPr/>
          </p:nvSpPr>
          <p:spPr>
            <a:xfrm>
              <a:off x="3659781"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6" name="椭圆 35"/>
            <p:cNvSpPr/>
            <p:nvPr/>
          </p:nvSpPr>
          <p:spPr>
            <a:xfrm>
              <a:off x="3806647"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7" name="椭圆 36"/>
            <p:cNvSpPr/>
            <p:nvPr/>
          </p:nvSpPr>
          <p:spPr>
            <a:xfrm>
              <a:off x="27785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8" name="椭圆 37"/>
            <p:cNvSpPr/>
            <p:nvPr/>
          </p:nvSpPr>
          <p:spPr>
            <a:xfrm>
              <a:off x="29254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9" name="椭圆 38"/>
            <p:cNvSpPr/>
            <p:nvPr/>
          </p:nvSpPr>
          <p:spPr>
            <a:xfrm>
              <a:off x="3072314"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0" name="椭圆 39"/>
            <p:cNvSpPr/>
            <p:nvPr/>
          </p:nvSpPr>
          <p:spPr>
            <a:xfrm>
              <a:off x="3219180"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1" name="椭圆 40"/>
            <p:cNvSpPr/>
            <p:nvPr/>
          </p:nvSpPr>
          <p:spPr>
            <a:xfrm>
              <a:off x="3366047" y="2816046"/>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2" name="椭圆 41"/>
            <p:cNvSpPr/>
            <p:nvPr/>
          </p:nvSpPr>
          <p:spPr>
            <a:xfrm>
              <a:off x="3512914"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3" name="椭圆 42"/>
            <p:cNvSpPr/>
            <p:nvPr/>
          </p:nvSpPr>
          <p:spPr>
            <a:xfrm>
              <a:off x="3659781"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4" name="椭圆 43"/>
            <p:cNvSpPr/>
            <p:nvPr/>
          </p:nvSpPr>
          <p:spPr>
            <a:xfrm>
              <a:off x="3806647"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5" name="椭圆 44"/>
            <p:cNvSpPr/>
            <p:nvPr/>
          </p:nvSpPr>
          <p:spPr>
            <a:xfrm>
              <a:off x="3951836"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6" name="椭圆 45"/>
            <p:cNvSpPr/>
            <p:nvPr/>
          </p:nvSpPr>
          <p:spPr>
            <a:xfrm>
              <a:off x="4098702" y="2277534"/>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7" name="椭圆 46"/>
            <p:cNvSpPr/>
            <p:nvPr/>
          </p:nvSpPr>
          <p:spPr>
            <a:xfrm>
              <a:off x="3951836"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8" name="椭圆 47"/>
            <p:cNvSpPr/>
            <p:nvPr/>
          </p:nvSpPr>
          <p:spPr>
            <a:xfrm>
              <a:off x="4098702" y="241216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49" name="椭圆 48"/>
            <p:cNvSpPr/>
            <p:nvPr/>
          </p:nvSpPr>
          <p:spPr>
            <a:xfrm>
              <a:off x="3951836" y="2546790"/>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0" name="椭圆 49"/>
            <p:cNvSpPr/>
            <p:nvPr/>
          </p:nvSpPr>
          <p:spPr>
            <a:xfrm>
              <a:off x="4098702" y="2546789"/>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1" name="椭圆 50"/>
            <p:cNvSpPr/>
            <p:nvPr/>
          </p:nvSpPr>
          <p:spPr>
            <a:xfrm>
              <a:off x="3951836" y="2681418"/>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2" name="椭圆 51"/>
            <p:cNvSpPr/>
            <p:nvPr/>
          </p:nvSpPr>
          <p:spPr>
            <a:xfrm>
              <a:off x="4098702" y="2681417"/>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3" name="椭圆 52"/>
            <p:cNvSpPr/>
            <p:nvPr/>
          </p:nvSpPr>
          <p:spPr>
            <a:xfrm>
              <a:off x="3951836"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4" name="椭圆 53"/>
            <p:cNvSpPr/>
            <p:nvPr/>
          </p:nvSpPr>
          <p:spPr>
            <a:xfrm>
              <a:off x="4098702" y="2816045"/>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5" name="椭圆 54"/>
            <p:cNvSpPr/>
            <p:nvPr/>
          </p:nvSpPr>
          <p:spPr>
            <a:xfrm>
              <a:off x="27785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6" name="椭圆 55"/>
            <p:cNvSpPr/>
            <p:nvPr/>
          </p:nvSpPr>
          <p:spPr>
            <a:xfrm>
              <a:off x="29254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7" name="椭圆 56"/>
            <p:cNvSpPr/>
            <p:nvPr/>
          </p:nvSpPr>
          <p:spPr>
            <a:xfrm>
              <a:off x="3072314"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8" name="椭圆 57"/>
            <p:cNvSpPr/>
            <p:nvPr/>
          </p:nvSpPr>
          <p:spPr>
            <a:xfrm>
              <a:off x="3219180"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9" name="椭圆 58"/>
            <p:cNvSpPr/>
            <p:nvPr/>
          </p:nvSpPr>
          <p:spPr>
            <a:xfrm>
              <a:off x="3366047" y="2950673"/>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0" name="椭圆 59"/>
            <p:cNvSpPr/>
            <p:nvPr/>
          </p:nvSpPr>
          <p:spPr>
            <a:xfrm>
              <a:off x="3512914"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1" name="椭圆 60"/>
            <p:cNvSpPr/>
            <p:nvPr/>
          </p:nvSpPr>
          <p:spPr>
            <a:xfrm>
              <a:off x="3659781"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2" name="椭圆 61"/>
            <p:cNvSpPr/>
            <p:nvPr/>
          </p:nvSpPr>
          <p:spPr>
            <a:xfrm>
              <a:off x="3806647"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3" name="椭圆 62"/>
            <p:cNvSpPr/>
            <p:nvPr/>
          </p:nvSpPr>
          <p:spPr>
            <a:xfrm>
              <a:off x="3951836"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4" name="椭圆 63"/>
            <p:cNvSpPr/>
            <p:nvPr/>
          </p:nvSpPr>
          <p:spPr>
            <a:xfrm>
              <a:off x="4098702" y="2950672"/>
              <a:ext cx="79553" cy="79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65" name="组合 64"/>
          <p:cNvGrpSpPr/>
          <p:nvPr/>
        </p:nvGrpSpPr>
        <p:grpSpPr>
          <a:xfrm>
            <a:off x="9024540" y="-521667"/>
            <a:ext cx="3167461" cy="2997773"/>
            <a:chOff x="9024540" y="-521667"/>
            <a:chExt cx="3167461" cy="2997773"/>
          </a:xfrm>
        </p:grpSpPr>
        <p:sp>
          <p:nvSpPr>
            <p:cNvPr id="66" name="任意多边形 191"/>
            <p:cNvSpPr/>
            <p:nvPr/>
          </p:nvSpPr>
          <p:spPr>
            <a:xfrm flipH="1">
              <a:off x="10529212" y="0"/>
              <a:ext cx="1662789" cy="1424628"/>
            </a:xfrm>
            <a:custGeom>
              <a:avLst/>
              <a:gdLst>
                <a:gd name="connsiteX0" fmla="*/ 1644167 w 1662789"/>
                <a:gd name="connsiteY0" fmla="*/ 0 h 1424628"/>
                <a:gd name="connsiteX1" fmla="*/ 0 w 1662789"/>
                <a:gd name="connsiteY1" fmla="*/ 0 h 1424628"/>
                <a:gd name="connsiteX2" fmla="*/ 0 w 1662789"/>
                <a:gd name="connsiteY2" fmla="*/ 1340156 h 1424628"/>
                <a:gd name="connsiteX3" fmla="*/ 81036 w 1662789"/>
                <a:gd name="connsiteY3" fmla="*/ 1369815 h 1424628"/>
                <a:gd name="connsiteX4" fmla="*/ 443589 w 1662789"/>
                <a:gd name="connsiteY4" fmla="*/ 1424628 h 1424628"/>
                <a:gd name="connsiteX5" fmla="*/ 1662789 w 1662789"/>
                <a:gd name="connsiteY5" fmla="*/ 205428 h 1424628"/>
                <a:gd name="connsiteX6" fmla="*/ 1656494 w 1662789"/>
                <a:gd name="connsiteY6" fmla="*/ 80772 h 14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789" h="1424628">
                  <a:moveTo>
                    <a:pt x="1644167" y="0"/>
                  </a:moveTo>
                  <a:lnTo>
                    <a:pt x="0" y="0"/>
                  </a:lnTo>
                  <a:lnTo>
                    <a:pt x="0" y="1340156"/>
                  </a:lnTo>
                  <a:lnTo>
                    <a:pt x="81036" y="1369815"/>
                  </a:lnTo>
                  <a:cubicBezTo>
                    <a:pt x="195566" y="1405438"/>
                    <a:pt x="317337" y="1424628"/>
                    <a:pt x="443589" y="1424628"/>
                  </a:cubicBezTo>
                  <a:cubicBezTo>
                    <a:pt x="1116935" y="1424628"/>
                    <a:pt x="1662789" y="878774"/>
                    <a:pt x="1662789" y="205428"/>
                  </a:cubicBezTo>
                  <a:cubicBezTo>
                    <a:pt x="1662789" y="163344"/>
                    <a:pt x="1660657" y="121758"/>
                    <a:pt x="1656494" y="80772"/>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7" name="任意多边形 189"/>
            <p:cNvSpPr/>
            <p:nvPr/>
          </p:nvSpPr>
          <p:spPr>
            <a:xfrm rot="18095688" flipH="1">
              <a:off x="9141236" y="-638363"/>
              <a:ext cx="1836727" cy="2070119"/>
            </a:xfrm>
            <a:custGeom>
              <a:avLst/>
              <a:gdLst>
                <a:gd name="connsiteX0" fmla="*/ 387024 w 1836727"/>
                <a:gd name="connsiteY0" fmla="*/ 2012785 h 2070119"/>
                <a:gd name="connsiteX1" fmla="*/ 466280 w 1836727"/>
                <a:gd name="connsiteY1" fmla="*/ 2036765 h 2070119"/>
                <a:gd name="connsiteX2" fmla="*/ 992214 w 1836727"/>
                <a:gd name="connsiteY2" fmla="*/ 2039968 h 2070119"/>
                <a:gd name="connsiteX3" fmla="*/ 1085316 w 1836727"/>
                <a:gd name="connsiteY3" fmla="*/ 2012786 h 2070119"/>
                <a:gd name="connsiteX4" fmla="*/ 67211 w 1836727"/>
                <a:gd name="connsiteY4" fmla="*/ 1843944 h 2070119"/>
                <a:gd name="connsiteX5" fmla="*/ 82054 w 1836727"/>
                <a:gd name="connsiteY5" fmla="*/ 1856050 h 2070119"/>
                <a:gd name="connsiteX6" fmla="*/ 171968 w 1836727"/>
                <a:gd name="connsiteY6" fmla="*/ 1915605 h 2070119"/>
                <a:gd name="connsiteX7" fmla="*/ 217661 w 1836727"/>
                <a:gd name="connsiteY7" fmla="*/ 1939798 h 2070119"/>
                <a:gd name="connsiteX8" fmla="*/ 1252435 w 1836727"/>
                <a:gd name="connsiteY8" fmla="*/ 1939799 h 2070119"/>
                <a:gd name="connsiteX9" fmla="*/ 1294935 w 1836727"/>
                <a:gd name="connsiteY9" fmla="*/ 1917485 h 2070119"/>
                <a:gd name="connsiteX10" fmla="*/ 1389053 w 1836727"/>
                <a:gd name="connsiteY10" fmla="*/ 1855218 h 2070119"/>
                <a:gd name="connsiteX11" fmla="*/ 1402842 w 1836727"/>
                <a:gd name="connsiteY11" fmla="*/ 1843944 h 2070119"/>
                <a:gd name="connsiteX12" fmla="*/ 58958 w 1836727"/>
                <a:gd name="connsiteY12" fmla="*/ 1675101 h 2070119"/>
                <a:gd name="connsiteX13" fmla="*/ 0 w 1836727"/>
                <a:gd name="connsiteY13" fmla="*/ 1770956 h 2070119"/>
                <a:gd name="connsiteX14" fmla="*/ 1489226 w 1836727"/>
                <a:gd name="connsiteY14" fmla="*/ 1770955 h 2070119"/>
                <a:gd name="connsiteX15" fmla="*/ 1554633 w 1836727"/>
                <a:gd name="connsiteY15" fmla="*/ 1705420 h 2070119"/>
                <a:gd name="connsiteX16" fmla="*/ 1579362 w 1836727"/>
                <a:gd name="connsiteY16" fmla="*/ 1675100 h 2070119"/>
                <a:gd name="connsiteX17" fmla="*/ 162811 w 1836727"/>
                <a:gd name="connsiteY17" fmla="*/ 1506257 h 2070119"/>
                <a:gd name="connsiteX18" fmla="*/ 103852 w 1836727"/>
                <a:gd name="connsiteY18" fmla="*/ 1602112 h 2070119"/>
                <a:gd name="connsiteX19" fmla="*/ 1636015 w 1836727"/>
                <a:gd name="connsiteY19" fmla="*/ 1602112 h 2070119"/>
                <a:gd name="connsiteX20" fmla="*/ 1683131 w 1836727"/>
                <a:gd name="connsiteY20" fmla="*/ 1530978 h 2070119"/>
                <a:gd name="connsiteX21" fmla="*/ 1696220 w 1836727"/>
                <a:gd name="connsiteY21" fmla="*/ 1506256 h 2070119"/>
                <a:gd name="connsiteX22" fmla="*/ 264563 w 1836727"/>
                <a:gd name="connsiteY22" fmla="*/ 1340827 h 2070119"/>
                <a:gd name="connsiteX23" fmla="*/ 205605 w 1836727"/>
                <a:gd name="connsiteY23" fmla="*/ 1436681 h 2070119"/>
                <a:gd name="connsiteX24" fmla="*/ 1733059 w 1836727"/>
                <a:gd name="connsiteY24" fmla="*/ 1436681 h 2070119"/>
                <a:gd name="connsiteX25" fmla="*/ 1733180 w 1836727"/>
                <a:gd name="connsiteY25" fmla="*/ 1436453 h 2070119"/>
                <a:gd name="connsiteX26" fmla="*/ 1772481 w 1836727"/>
                <a:gd name="connsiteY26" fmla="*/ 1340827 h 2070119"/>
                <a:gd name="connsiteX27" fmla="*/ 366316 w 1836727"/>
                <a:gd name="connsiteY27" fmla="*/ 1175396 h 2070119"/>
                <a:gd name="connsiteX28" fmla="*/ 307358 w 1836727"/>
                <a:gd name="connsiteY28" fmla="*/ 1271251 h 2070119"/>
                <a:gd name="connsiteX29" fmla="*/ 1793827 w 1836727"/>
                <a:gd name="connsiteY29" fmla="*/ 1271250 h 2070119"/>
                <a:gd name="connsiteX30" fmla="*/ 1804290 w 1836727"/>
                <a:gd name="connsiteY30" fmla="*/ 1236666 h 2070119"/>
                <a:gd name="connsiteX31" fmla="*/ 1816595 w 1836727"/>
                <a:gd name="connsiteY31" fmla="*/ 1175396 h 2070119"/>
                <a:gd name="connsiteX32" fmla="*/ 471409 w 1836727"/>
                <a:gd name="connsiteY32" fmla="*/ 1004536 h 2070119"/>
                <a:gd name="connsiteX33" fmla="*/ 412451 w 1836727"/>
                <a:gd name="connsiteY33" fmla="*/ 1100391 h 2070119"/>
                <a:gd name="connsiteX34" fmla="*/ 1828475 w 1836727"/>
                <a:gd name="connsiteY34" fmla="*/ 1100391 h 2070119"/>
                <a:gd name="connsiteX35" fmla="*/ 1835968 w 1836727"/>
                <a:gd name="connsiteY35" fmla="*/ 1027731 h 2070119"/>
                <a:gd name="connsiteX36" fmla="*/ 1836135 w 1836727"/>
                <a:gd name="connsiteY36" fmla="*/ 1004536 h 2070119"/>
                <a:gd name="connsiteX37" fmla="*/ 574217 w 1836727"/>
                <a:gd name="connsiteY37" fmla="*/ 837390 h 2070119"/>
                <a:gd name="connsiteX38" fmla="*/ 515258 w 1836727"/>
                <a:gd name="connsiteY38" fmla="*/ 933245 h 2070119"/>
                <a:gd name="connsiteX39" fmla="*/ 1836645 w 1836727"/>
                <a:gd name="connsiteY39" fmla="*/ 933245 h 2070119"/>
                <a:gd name="connsiteX40" fmla="*/ 1836727 w 1836727"/>
                <a:gd name="connsiteY40" fmla="*/ 921769 h 2070119"/>
                <a:gd name="connsiteX41" fmla="*/ 1829197 w 1836727"/>
                <a:gd name="connsiteY41" fmla="*/ 837390 h 2070119"/>
                <a:gd name="connsiteX42" fmla="*/ 678068 w 1836727"/>
                <a:gd name="connsiteY42" fmla="*/ 668548 h 2070119"/>
                <a:gd name="connsiteX43" fmla="*/ 619109 w 1836727"/>
                <a:gd name="connsiteY43" fmla="*/ 764403 h 2070119"/>
                <a:gd name="connsiteX44" fmla="*/ 1817594 w 1836727"/>
                <a:gd name="connsiteY44" fmla="*/ 764402 h 2070119"/>
                <a:gd name="connsiteX45" fmla="*/ 1807494 w 1836727"/>
                <a:gd name="connsiteY45" fmla="*/ 710732 h 2070119"/>
                <a:gd name="connsiteX46" fmla="*/ 1795178 w 1836727"/>
                <a:gd name="connsiteY46" fmla="*/ 668547 h 2070119"/>
                <a:gd name="connsiteX47" fmla="*/ 781920 w 1836727"/>
                <a:gd name="connsiteY47" fmla="*/ 499705 h 2070119"/>
                <a:gd name="connsiteX48" fmla="*/ 722961 w 1836727"/>
                <a:gd name="connsiteY48" fmla="*/ 595560 h 2070119"/>
                <a:gd name="connsiteX49" fmla="*/ 1772573 w 1836727"/>
                <a:gd name="connsiteY49" fmla="*/ 595560 h 2070119"/>
                <a:gd name="connsiteX50" fmla="*/ 1736480 w 1836727"/>
                <a:gd name="connsiteY50" fmla="*/ 506040 h 2070119"/>
                <a:gd name="connsiteX51" fmla="*/ 1733153 w 1836727"/>
                <a:gd name="connsiteY51" fmla="*/ 499705 h 2070119"/>
                <a:gd name="connsiteX52" fmla="*/ 885772 w 1836727"/>
                <a:gd name="connsiteY52" fmla="*/ 330861 h 2070119"/>
                <a:gd name="connsiteX53" fmla="*/ 826813 w 1836727"/>
                <a:gd name="connsiteY53" fmla="*/ 426716 h 2070119"/>
                <a:gd name="connsiteX54" fmla="*/ 1694831 w 1836727"/>
                <a:gd name="connsiteY54" fmla="*/ 426716 h 2070119"/>
                <a:gd name="connsiteX55" fmla="*/ 1685011 w 1836727"/>
                <a:gd name="connsiteY55" fmla="*/ 408012 h 2070119"/>
                <a:gd name="connsiteX56" fmla="*/ 1633969 w 1836727"/>
                <a:gd name="connsiteY56" fmla="*/ 330861 h 2070119"/>
                <a:gd name="connsiteX57" fmla="*/ 987525 w 1836727"/>
                <a:gd name="connsiteY57" fmla="*/ 165431 h 2070119"/>
                <a:gd name="connsiteX58" fmla="*/ 928567 w 1836727"/>
                <a:gd name="connsiteY58" fmla="*/ 261285 h 2070119"/>
                <a:gd name="connsiteX59" fmla="*/ 1579731 w 1836727"/>
                <a:gd name="connsiteY59" fmla="*/ 261285 h 2070119"/>
                <a:gd name="connsiteX60" fmla="*/ 1551313 w 1836727"/>
                <a:gd name="connsiteY60" fmla="*/ 226527 h 2070119"/>
                <a:gd name="connsiteX61" fmla="*/ 1490097 w 1836727"/>
                <a:gd name="connsiteY61" fmla="*/ 165431 h 2070119"/>
                <a:gd name="connsiteX62" fmla="*/ 1089278 w 1836727"/>
                <a:gd name="connsiteY62" fmla="*/ 0 h 2070119"/>
                <a:gd name="connsiteX63" fmla="*/ 1030320 w 1836727"/>
                <a:gd name="connsiteY63" fmla="*/ 95855 h 2070119"/>
                <a:gd name="connsiteX64" fmla="*/ 1408629 w 1836727"/>
                <a:gd name="connsiteY64" fmla="*/ 95854 h 2070119"/>
                <a:gd name="connsiteX65" fmla="*/ 1388418 w 1836727"/>
                <a:gd name="connsiteY65" fmla="*/ 79370 h 2070119"/>
                <a:gd name="connsiteX66" fmla="*/ 1298504 w 1836727"/>
                <a:gd name="connsiteY66" fmla="*/ 19816 h 2070119"/>
                <a:gd name="connsiteX67" fmla="*/ 1261079 w 1836727"/>
                <a:gd name="connsiteY67" fmla="*/ 0 h 20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36727" h="2070119">
                  <a:moveTo>
                    <a:pt x="387024" y="2012785"/>
                  </a:moveTo>
                  <a:lnTo>
                    <a:pt x="466280" y="2036765"/>
                  </a:lnTo>
                  <a:cubicBezTo>
                    <a:pt x="637442" y="2079723"/>
                    <a:pt x="818134" y="2081607"/>
                    <a:pt x="992214" y="2039968"/>
                  </a:cubicBezTo>
                  <a:lnTo>
                    <a:pt x="1085316" y="2012786"/>
                  </a:lnTo>
                  <a:close/>
                  <a:moveTo>
                    <a:pt x="67211" y="1843944"/>
                  </a:moveTo>
                  <a:lnTo>
                    <a:pt x="82054" y="1856050"/>
                  </a:lnTo>
                  <a:cubicBezTo>
                    <a:pt x="111170" y="1877473"/>
                    <a:pt x="141185" y="1897331"/>
                    <a:pt x="171968" y="1915605"/>
                  </a:cubicBezTo>
                  <a:lnTo>
                    <a:pt x="217661" y="1939798"/>
                  </a:lnTo>
                  <a:lnTo>
                    <a:pt x="1252435" y="1939799"/>
                  </a:lnTo>
                  <a:lnTo>
                    <a:pt x="1294935" y="1917485"/>
                  </a:lnTo>
                  <a:cubicBezTo>
                    <a:pt x="1327002" y="1898535"/>
                    <a:pt x="1358418" y="1877786"/>
                    <a:pt x="1389053" y="1855218"/>
                  </a:cubicBezTo>
                  <a:lnTo>
                    <a:pt x="1402842" y="1843944"/>
                  </a:lnTo>
                  <a:close/>
                  <a:moveTo>
                    <a:pt x="58958" y="1675101"/>
                  </a:moveTo>
                  <a:lnTo>
                    <a:pt x="0" y="1770956"/>
                  </a:lnTo>
                  <a:lnTo>
                    <a:pt x="1489226" y="1770955"/>
                  </a:lnTo>
                  <a:lnTo>
                    <a:pt x="1554633" y="1705420"/>
                  </a:lnTo>
                  <a:lnTo>
                    <a:pt x="1579362" y="1675100"/>
                  </a:lnTo>
                  <a:close/>
                  <a:moveTo>
                    <a:pt x="162811" y="1506257"/>
                  </a:moveTo>
                  <a:lnTo>
                    <a:pt x="103852" y="1602112"/>
                  </a:lnTo>
                  <a:lnTo>
                    <a:pt x="1636015" y="1602112"/>
                  </a:lnTo>
                  <a:lnTo>
                    <a:pt x="1683131" y="1530978"/>
                  </a:lnTo>
                  <a:lnTo>
                    <a:pt x="1696220" y="1506256"/>
                  </a:lnTo>
                  <a:close/>
                  <a:moveTo>
                    <a:pt x="264563" y="1340827"/>
                  </a:moveTo>
                  <a:lnTo>
                    <a:pt x="205605" y="1436681"/>
                  </a:lnTo>
                  <a:lnTo>
                    <a:pt x="1733059" y="1436681"/>
                  </a:lnTo>
                  <a:lnTo>
                    <a:pt x="1733180" y="1436453"/>
                  </a:lnTo>
                  <a:lnTo>
                    <a:pt x="1772481" y="1340827"/>
                  </a:lnTo>
                  <a:close/>
                  <a:moveTo>
                    <a:pt x="366316" y="1175396"/>
                  </a:moveTo>
                  <a:lnTo>
                    <a:pt x="307358" y="1271251"/>
                  </a:lnTo>
                  <a:lnTo>
                    <a:pt x="1793827" y="1271250"/>
                  </a:lnTo>
                  <a:lnTo>
                    <a:pt x="1804290" y="1236666"/>
                  </a:lnTo>
                  <a:lnTo>
                    <a:pt x="1816595" y="1175396"/>
                  </a:lnTo>
                  <a:close/>
                  <a:moveTo>
                    <a:pt x="471409" y="1004536"/>
                  </a:moveTo>
                  <a:lnTo>
                    <a:pt x="412451" y="1100391"/>
                  </a:lnTo>
                  <a:lnTo>
                    <a:pt x="1828475" y="1100391"/>
                  </a:lnTo>
                  <a:lnTo>
                    <a:pt x="1835968" y="1027731"/>
                  </a:lnTo>
                  <a:lnTo>
                    <a:pt x="1836135" y="1004536"/>
                  </a:lnTo>
                  <a:close/>
                  <a:moveTo>
                    <a:pt x="574217" y="837390"/>
                  </a:moveTo>
                  <a:lnTo>
                    <a:pt x="515258" y="933245"/>
                  </a:lnTo>
                  <a:lnTo>
                    <a:pt x="1836645" y="933245"/>
                  </a:lnTo>
                  <a:lnTo>
                    <a:pt x="1836727" y="921769"/>
                  </a:lnTo>
                  <a:lnTo>
                    <a:pt x="1829197" y="837390"/>
                  </a:lnTo>
                  <a:close/>
                  <a:moveTo>
                    <a:pt x="678068" y="668548"/>
                  </a:moveTo>
                  <a:lnTo>
                    <a:pt x="619109" y="764403"/>
                  </a:lnTo>
                  <a:lnTo>
                    <a:pt x="1817594" y="764402"/>
                  </a:lnTo>
                  <a:lnTo>
                    <a:pt x="1807494" y="710732"/>
                  </a:lnTo>
                  <a:lnTo>
                    <a:pt x="1795178" y="668547"/>
                  </a:lnTo>
                  <a:close/>
                  <a:moveTo>
                    <a:pt x="781920" y="499705"/>
                  </a:moveTo>
                  <a:lnTo>
                    <a:pt x="722961" y="595560"/>
                  </a:lnTo>
                  <a:lnTo>
                    <a:pt x="1772573" y="595560"/>
                  </a:lnTo>
                  <a:lnTo>
                    <a:pt x="1736480" y="506040"/>
                  </a:lnTo>
                  <a:lnTo>
                    <a:pt x="1733153" y="499705"/>
                  </a:lnTo>
                  <a:close/>
                  <a:moveTo>
                    <a:pt x="885772" y="330861"/>
                  </a:moveTo>
                  <a:lnTo>
                    <a:pt x="826813" y="426716"/>
                  </a:lnTo>
                  <a:lnTo>
                    <a:pt x="1694831" y="426716"/>
                  </a:lnTo>
                  <a:lnTo>
                    <a:pt x="1685011" y="408012"/>
                  </a:lnTo>
                  <a:lnTo>
                    <a:pt x="1633969" y="330861"/>
                  </a:lnTo>
                  <a:close/>
                  <a:moveTo>
                    <a:pt x="987525" y="165431"/>
                  </a:moveTo>
                  <a:lnTo>
                    <a:pt x="928567" y="261285"/>
                  </a:lnTo>
                  <a:lnTo>
                    <a:pt x="1579731" y="261285"/>
                  </a:lnTo>
                  <a:lnTo>
                    <a:pt x="1551313" y="226527"/>
                  </a:lnTo>
                  <a:lnTo>
                    <a:pt x="1490097" y="165431"/>
                  </a:lnTo>
                  <a:close/>
                  <a:moveTo>
                    <a:pt x="1089278" y="0"/>
                  </a:moveTo>
                  <a:lnTo>
                    <a:pt x="1030320" y="95855"/>
                  </a:lnTo>
                  <a:lnTo>
                    <a:pt x="1408629" y="95854"/>
                  </a:lnTo>
                  <a:lnTo>
                    <a:pt x="1388418" y="79370"/>
                  </a:lnTo>
                  <a:cubicBezTo>
                    <a:pt x="1359302" y="57947"/>
                    <a:pt x="1329287" y="38089"/>
                    <a:pt x="1298504" y="19816"/>
                  </a:cubicBezTo>
                  <a:lnTo>
                    <a:pt x="1261079" y="0"/>
                  </a:ln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黑体" panose="02010609060101010101" pitchFamily="49" charset="-122"/>
                <a:ea typeface="黑体" panose="02010609060101010101" pitchFamily="49" charset="-122"/>
                <a:cs typeface="+mn-ea"/>
                <a:sym typeface="+mn-lt"/>
              </a:endParaRPr>
            </a:p>
          </p:txBody>
        </p:sp>
        <p:sp>
          <p:nvSpPr>
            <p:cNvPr id="68" name="椭圆 67"/>
            <p:cNvSpPr/>
            <p:nvPr/>
          </p:nvSpPr>
          <p:spPr>
            <a:xfrm>
              <a:off x="11049625" y="1516068"/>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9" name="椭圆 68"/>
            <p:cNvSpPr/>
            <p:nvPr/>
          </p:nvSpPr>
          <p:spPr>
            <a:xfrm>
              <a:off x="10170962" y="2288517"/>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0" name="椭圆 69"/>
            <p:cNvSpPr/>
            <p:nvPr/>
          </p:nvSpPr>
          <p:spPr>
            <a:xfrm>
              <a:off x="11210285" y="1663929"/>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71" name="组合 70"/>
          <p:cNvGrpSpPr/>
          <p:nvPr/>
        </p:nvGrpSpPr>
        <p:grpSpPr>
          <a:xfrm>
            <a:off x="0" y="4691101"/>
            <a:ext cx="3415802" cy="2779763"/>
            <a:chOff x="0" y="4691101"/>
            <a:chExt cx="3415802" cy="2779763"/>
          </a:xfrm>
        </p:grpSpPr>
        <p:sp>
          <p:nvSpPr>
            <p:cNvPr id="72" name="任意多边形 185"/>
            <p:cNvSpPr/>
            <p:nvPr/>
          </p:nvSpPr>
          <p:spPr>
            <a:xfrm>
              <a:off x="0" y="5528734"/>
              <a:ext cx="1913466" cy="1329267"/>
            </a:xfrm>
            <a:custGeom>
              <a:avLst/>
              <a:gdLst>
                <a:gd name="connsiteX0" fmla="*/ 694266 w 1913466"/>
                <a:gd name="connsiteY0" fmla="*/ 0 h 1329267"/>
                <a:gd name="connsiteX1" fmla="*/ 1913466 w 1913466"/>
                <a:gd name="connsiteY1" fmla="*/ 1219200 h 1329267"/>
                <a:gd name="connsiteX2" fmla="*/ 1907908 w 1913466"/>
                <a:gd name="connsiteY2" fmla="*/ 1329267 h 1329267"/>
                <a:gd name="connsiteX3" fmla="*/ 0 w 1913466"/>
                <a:gd name="connsiteY3" fmla="*/ 1329267 h 1329267"/>
                <a:gd name="connsiteX4" fmla="*/ 0 w 1913466"/>
                <a:gd name="connsiteY4" fmla="*/ 217642 h 1329267"/>
                <a:gd name="connsiteX5" fmla="*/ 12600 w 1913466"/>
                <a:gd name="connsiteY5" fmla="*/ 208220 h 1329267"/>
                <a:gd name="connsiteX6" fmla="*/ 694266 w 1913466"/>
                <a:gd name="connsiteY6" fmla="*/ 0 h 1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3466" h="1329267">
                  <a:moveTo>
                    <a:pt x="694266" y="0"/>
                  </a:moveTo>
                  <a:cubicBezTo>
                    <a:pt x="1367612" y="0"/>
                    <a:pt x="1913466" y="545854"/>
                    <a:pt x="1913466" y="1219200"/>
                  </a:cubicBezTo>
                  <a:lnTo>
                    <a:pt x="1907908" y="1329267"/>
                  </a:lnTo>
                  <a:lnTo>
                    <a:pt x="0" y="1329267"/>
                  </a:lnTo>
                  <a:lnTo>
                    <a:pt x="0" y="217642"/>
                  </a:lnTo>
                  <a:lnTo>
                    <a:pt x="12600" y="208220"/>
                  </a:lnTo>
                  <a:cubicBezTo>
                    <a:pt x="207185" y="76761"/>
                    <a:pt x="441761" y="0"/>
                    <a:pt x="694266" y="0"/>
                  </a:cubicBezTo>
                  <a:close/>
                </a:path>
              </a:pathLst>
            </a:cu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3" name="任意多边形 187"/>
            <p:cNvSpPr/>
            <p:nvPr/>
          </p:nvSpPr>
          <p:spPr>
            <a:xfrm rot="7594901">
              <a:off x="1474160" y="5529223"/>
              <a:ext cx="1834705" cy="2048578"/>
            </a:xfrm>
            <a:custGeom>
              <a:avLst/>
              <a:gdLst>
                <a:gd name="connsiteX0" fmla="*/ 428530 w 1834705"/>
                <a:gd name="connsiteY0" fmla="*/ 74314 h 2048578"/>
                <a:gd name="connsiteX1" fmla="*/ 447674 w 1834705"/>
                <a:gd name="connsiteY1" fmla="*/ 58661 h 2048578"/>
                <a:gd name="connsiteX2" fmla="*/ 536343 w 1834705"/>
                <a:gd name="connsiteY2" fmla="*/ 0 h 2048578"/>
                <a:gd name="connsiteX3" fmla="*/ 591496 w 1834705"/>
                <a:gd name="connsiteY3" fmla="*/ 74314 h 2048578"/>
                <a:gd name="connsiteX4" fmla="*/ 256577 w 1834705"/>
                <a:gd name="connsiteY4" fmla="*/ 239744 h 2048578"/>
                <a:gd name="connsiteX5" fmla="*/ 282093 w 1834705"/>
                <a:gd name="connsiteY5" fmla="*/ 208459 h 2048578"/>
                <a:gd name="connsiteX6" fmla="*/ 346537 w 1834705"/>
                <a:gd name="connsiteY6" fmla="*/ 143890 h 2048578"/>
                <a:gd name="connsiteX7" fmla="*/ 643133 w 1834705"/>
                <a:gd name="connsiteY7" fmla="*/ 143890 h 2048578"/>
                <a:gd name="connsiteX8" fmla="*/ 714274 w 1834705"/>
                <a:gd name="connsiteY8" fmla="*/ 239744 h 2048578"/>
                <a:gd name="connsiteX9" fmla="*/ 141803 w 1834705"/>
                <a:gd name="connsiteY9" fmla="*/ 405175 h 2048578"/>
                <a:gd name="connsiteX10" fmla="*/ 153596 w 1834705"/>
                <a:gd name="connsiteY10" fmla="*/ 382902 h 2048578"/>
                <a:gd name="connsiteX11" fmla="*/ 202333 w 1834705"/>
                <a:gd name="connsiteY11" fmla="*/ 309320 h 2048578"/>
                <a:gd name="connsiteX12" fmla="*/ 765911 w 1834705"/>
                <a:gd name="connsiteY12" fmla="*/ 309320 h 2048578"/>
                <a:gd name="connsiteX13" fmla="*/ 837051 w 1834705"/>
                <a:gd name="connsiteY13" fmla="*/ 405175 h 2048578"/>
                <a:gd name="connsiteX14" fmla="*/ 63849 w 1834705"/>
                <a:gd name="connsiteY14" fmla="*/ 574019 h 2048578"/>
                <a:gd name="connsiteX15" fmla="*/ 103244 w 1834705"/>
                <a:gd name="connsiteY15" fmla="*/ 478164 h 2048578"/>
                <a:gd name="connsiteX16" fmla="*/ 891221 w 1834705"/>
                <a:gd name="connsiteY16" fmla="*/ 478164 h 2048578"/>
                <a:gd name="connsiteX17" fmla="*/ 962362 w 1834705"/>
                <a:gd name="connsiteY17" fmla="*/ 574019 h 2048578"/>
                <a:gd name="connsiteX18" fmla="*/ 19253 w 1834705"/>
                <a:gd name="connsiteY18" fmla="*/ 742861 h 2048578"/>
                <a:gd name="connsiteX19" fmla="*/ 32436 w 1834705"/>
                <a:gd name="connsiteY19" fmla="*/ 677214 h 2048578"/>
                <a:gd name="connsiteX20" fmla="*/ 41575 w 1834705"/>
                <a:gd name="connsiteY20" fmla="*/ 647007 h 2048578"/>
                <a:gd name="connsiteX21" fmla="*/ 1016531 w 1834705"/>
                <a:gd name="connsiteY21" fmla="*/ 647007 h 2048578"/>
                <a:gd name="connsiteX22" fmla="*/ 1087672 w 1834705"/>
                <a:gd name="connsiteY22" fmla="*/ 742862 h 2048578"/>
                <a:gd name="connsiteX23" fmla="*/ 575 w 1834705"/>
                <a:gd name="connsiteY23" fmla="*/ 911704 h 2048578"/>
                <a:gd name="connsiteX24" fmla="*/ 758 w 1834705"/>
                <a:gd name="connsiteY24" fmla="*/ 886148 h 2048578"/>
                <a:gd name="connsiteX25" fmla="*/ 8008 w 1834705"/>
                <a:gd name="connsiteY25" fmla="*/ 815849 h 2048578"/>
                <a:gd name="connsiteX26" fmla="*/ 1141841 w 1834705"/>
                <a:gd name="connsiteY26" fmla="*/ 815849 h 2048578"/>
                <a:gd name="connsiteX27" fmla="*/ 1212982 w 1834705"/>
                <a:gd name="connsiteY27" fmla="*/ 911704 h 2048578"/>
                <a:gd name="connsiteX28" fmla="*/ 753278 w 1834705"/>
                <a:gd name="connsiteY28" fmla="*/ 1991245 h 2048578"/>
                <a:gd name="connsiteX29" fmla="*/ 1451571 w 1834705"/>
                <a:gd name="connsiteY29" fmla="*/ 1991245 h 2048578"/>
                <a:gd name="connsiteX30" fmla="*/ 1358470 w 1834705"/>
                <a:gd name="connsiteY30" fmla="*/ 2018427 h 2048578"/>
                <a:gd name="connsiteX31" fmla="*/ 832535 w 1834705"/>
                <a:gd name="connsiteY31" fmla="*/ 2015223 h 2048578"/>
                <a:gd name="connsiteX32" fmla="*/ 7740 w 1834705"/>
                <a:gd name="connsiteY32" fmla="*/ 1078850 h 2048578"/>
                <a:gd name="connsiteX33" fmla="*/ 0 w 1834705"/>
                <a:gd name="connsiteY33" fmla="*/ 992110 h 2048578"/>
                <a:gd name="connsiteX34" fmla="*/ 65 w 1834705"/>
                <a:gd name="connsiteY34" fmla="*/ 982995 h 2048578"/>
                <a:gd name="connsiteX35" fmla="*/ 1265892 w 1834705"/>
                <a:gd name="connsiteY35" fmla="*/ 982995 h 2048578"/>
                <a:gd name="connsiteX36" fmla="*/ 1337032 w 1834705"/>
                <a:gd name="connsiteY36" fmla="*/ 1078850 h 2048578"/>
                <a:gd name="connsiteX37" fmla="*/ 42827 w 1834705"/>
                <a:gd name="connsiteY37" fmla="*/ 1249710 h 2048578"/>
                <a:gd name="connsiteX38" fmla="*/ 29233 w 1834705"/>
                <a:gd name="connsiteY38" fmla="*/ 1203148 h 2048578"/>
                <a:gd name="connsiteX39" fmla="*/ 19957 w 1834705"/>
                <a:gd name="connsiteY39" fmla="*/ 1153855 h 2048578"/>
                <a:gd name="connsiteX40" fmla="*/ 1392699 w 1834705"/>
                <a:gd name="connsiteY40" fmla="*/ 1153855 h 2048578"/>
                <a:gd name="connsiteX41" fmla="*/ 1463839 w 1834705"/>
                <a:gd name="connsiteY41" fmla="*/ 1249710 h 2048578"/>
                <a:gd name="connsiteX42" fmla="*/ 433466 w 1834705"/>
                <a:gd name="connsiteY42" fmla="*/ 1822403 h 2048578"/>
                <a:gd name="connsiteX43" fmla="*/ 1769097 w 1834705"/>
                <a:gd name="connsiteY43" fmla="*/ 1822402 h 2048578"/>
                <a:gd name="connsiteX44" fmla="*/ 1755308 w 1834705"/>
                <a:gd name="connsiteY44" fmla="*/ 1833677 h 2048578"/>
                <a:gd name="connsiteX45" fmla="*/ 1661190 w 1834705"/>
                <a:gd name="connsiteY45" fmla="*/ 1895944 h 2048578"/>
                <a:gd name="connsiteX46" fmla="*/ 1618690 w 1834705"/>
                <a:gd name="connsiteY46" fmla="*/ 1918257 h 2048578"/>
                <a:gd name="connsiteX47" fmla="*/ 583916 w 1834705"/>
                <a:gd name="connsiteY47" fmla="*/ 1918257 h 2048578"/>
                <a:gd name="connsiteX48" fmla="*/ 538223 w 1834705"/>
                <a:gd name="connsiteY48" fmla="*/ 1894064 h 2048578"/>
                <a:gd name="connsiteX49" fmla="*/ 448309 w 1834705"/>
                <a:gd name="connsiteY49" fmla="*/ 1834509 h 2048578"/>
                <a:gd name="connsiteX50" fmla="*/ 104081 w 1834705"/>
                <a:gd name="connsiteY50" fmla="*/ 1415141 h 2048578"/>
                <a:gd name="connsiteX51" fmla="*/ 100247 w 1834705"/>
                <a:gd name="connsiteY51" fmla="*/ 1407839 h 2048578"/>
                <a:gd name="connsiteX52" fmla="*/ 64544 w 1834705"/>
                <a:gd name="connsiteY52" fmla="*/ 1319286 h 2048578"/>
                <a:gd name="connsiteX53" fmla="*/ 1515476 w 1834705"/>
                <a:gd name="connsiteY53" fmla="*/ 1319286 h 2048578"/>
                <a:gd name="connsiteX54" fmla="*/ 1586617 w 1834705"/>
                <a:gd name="connsiteY54" fmla="*/ 1415140 h 2048578"/>
                <a:gd name="connsiteX55" fmla="*/ 257785 w 1834705"/>
                <a:gd name="connsiteY55" fmla="*/ 1653560 h 2048578"/>
                <a:gd name="connsiteX56" fmla="*/ 1763564 w 1834705"/>
                <a:gd name="connsiteY56" fmla="*/ 1653560 h 2048578"/>
                <a:gd name="connsiteX57" fmla="*/ 1834705 w 1834705"/>
                <a:gd name="connsiteY57" fmla="*/ 1749415 h 2048578"/>
                <a:gd name="connsiteX58" fmla="*/ 347598 w 1834705"/>
                <a:gd name="connsiteY58" fmla="*/ 1749415 h 2048578"/>
                <a:gd name="connsiteX59" fmla="*/ 285414 w 1834705"/>
                <a:gd name="connsiteY59" fmla="*/ 1687352 h 2048578"/>
                <a:gd name="connsiteX60" fmla="*/ 201138 w 1834705"/>
                <a:gd name="connsiteY60" fmla="*/ 1580571 h 2048578"/>
                <a:gd name="connsiteX61" fmla="*/ 151716 w 1834705"/>
                <a:gd name="connsiteY61" fmla="*/ 1505868 h 2048578"/>
                <a:gd name="connsiteX62" fmla="*/ 140611 w 1834705"/>
                <a:gd name="connsiteY62" fmla="*/ 1484716 h 2048578"/>
                <a:gd name="connsiteX63" fmla="*/ 1638254 w 1834705"/>
                <a:gd name="connsiteY63" fmla="*/ 1484716 h 2048578"/>
                <a:gd name="connsiteX64" fmla="*/ 1709394 w 1834705"/>
                <a:gd name="connsiteY64" fmla="*/ 1580571 h 204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834705" h="2048578">
                  <a:moveTo>
                    <a:pt x="428530" y="74314"/>
                  </a:moveTo>
                  <a:lnTo>
                    <a:pt x="447674" y="58661"/>
                  </a:lnTo>
                  <a:lnTo>
                    <a:pt x="536343" y="0"/>
                  </a:lnTo>
                  <a:lnTo>
                    <a:pt x="591496" y="74314"/>
                  </a:lnTo>
                  <a:close/>
                  <a:moveTo>
                    <a:pt x="256577" y="239744"/>
                  </a:moveTo>
                  <a:lnTo>
                    <a:pt x="282093" y="208459"/>
                  </a:lnTo>
                  <a:lnTo>
                    <a:pt x="346537" y="143890"/>
                  </a:lnTo>
                  <a:lnTo>
                    <a:pt x="643133" y="143890"/>
                  </a:lnTo>
                  <a:lnTo>
                    <a:pt x="714274" y="239744"/>
                  </a:lnTo>
                  <a:close/>
                  <a:moveTo>
                    <a:pt x="141803" y="405175"/>
                  </a:moveTo>
                  <a:lnTo>
                    <a:pt x="153596" y="382902"/>
                  </a:lnTo>
                  <a:lnTo>
                    <a:pt x="202333" y="309320"/>
                  </a:lnTo>
                  <a:lnTo>
                    <a:pt x="765911" y="309320"/>
                  </a:lnTo>
                  <a:lnTo>
                    <a:pt x="837051" y="405175"/>
                  </a:lnTo>
                  <a:close/>
                  <a:moveTo>
                    <a:pt x="63849" y="574019"/>
                  </a:moveTo>
                  <a:lnTo>
                    <a:pt x="103244" y="478164"/>
                  </a:lnTo>
                  <a:lnTo>
                    <a:pt x="891221" y="478164"/>
                  </a:lnTo>
                  <a:lnTo>
                    <a:pt x="962362" y="574019"/>
                  </a:lnTo>
                  <a:close/>
                  <a:moveTo>
                    <a:pt x="19253" y="742861"/>
                  </a:moveTo>
                  <a:lnTo>
                    <a:pt x="32436" y="677214"/>
                  </a:lnTo>
                  <a:lnTo>
                    <a:pt x="41575" y="647007"/>
                  </a:lnTo>
                  <a:lnTo>
                    <a:pt x="1016531" y="647007"/>
                  </a:lnTo>
                  <a:lnTo>
                    <a:pt x="1087672" y="742862"/>
                  </a:lnTo>
                  <a:close/>
                  <a:moveTo>
                    <a:pt x="575" y="911704"/>
                  </a:moveTo>
                  <a:lnTo>
                    <a:pt x="758" y="886148"/>
                  </a:lnTo>
                  <a:lnTo>
                    <a:pt x="8008" y="815849"/>
                  </a:lnTo>
                  <a:lnTo>
                    <a:pt x="1141841" y="815849"/>
                  </a:lnTo>
                  <a:lnTo>
                    <a:pt x="1212982" y="911704"/>
                  </a:lnTo>
                  <a:close/>
                  <a:moveTo>
                    <a:pt x="753278" y="1991245"/>
                  </a:moveTo>
                  <a:lnTo>
                    <a:pt x="1451571" y="1991245"/>
                  </a:lnTo>
                  <a:lnTo>
                    <a:pt x="1358470" y="2018427"/>
                  </a:lnTo>
                  <a:cubicBezTo>
                    <a:pt x="1184388" y="2060066"/>
                    <a:pt x="1003697" y="2058183"/>
                    <a:pt x="832535" y="2015223"/>
                  </a:cubicBezTo>
                  <a:close/>
                  <a:moveTo>
                    <a:pt x="7740" y="1078850"/>
                  </a:moveTo>
                  <a:lnTo>
                    <a:pt x="0" y="992110"/>
                  </a:lnTo>
                  <a:lnTo>
                    <a:pt x="65" y="982995"/>
                  </a:lnTo>
                  <a:lnTo>
                    <a:pt x="1265892" y="982995"/>
                  </a:lnTo>
                  <a:lnTo>
                    <a:pt x="1337032" y="1078850"/>
                  </a:lnTo>
                  <a:close/>
                  <a:moveTo>
                    <a:pt x="42827" y="1249710"/>
                  </a:moveTo>
                  <a:lnTo>
                    <a:pt x="29233" y="1203148"/>
                  </a:lnTo>
                  <a:lnTo>
                    <a:pt x="19957" y="1153855"/>
                  </a:lnTo>
                  <a:lnTo>
                    <a:pt x="1392699" y="1153855"/>
                  </a:lnTo>
                  <a:lnTo>
                    <a:pt x="1463839" y="1249710"/>
                  </a:lnTo>
                  <a:close/>
                  <a:moveTo>
                    <a:pt x="433466" y="1822403"/>
                  </a:moveTo>
                  <a:lnTo>
                    <a:pt x="1769097" y="1822402"/>
                  </a:lnTo>
                  <a:lnTo>
                    <a:pt x="1755308" y="1833677"/>
                  </a:lnTo>
                  <a:cubicBezTo>
                    <a:pt x="1724673" y="1856245"/>
                    <a:pt x="1693257" y="1876994"/>
                    <a:pt x="1661190" y="1895944"/>
                  </a:cubicBezTo>
                  <a:lnTo>
                    <a:pt x="1618690" y="1918257"/>
                  </a:lnTo>
                  <a:lnTo>
                    <a:pt x="583916" y="1918257"/>
                  </a:lnTo>
                  <a:lnTo>
                    <a:pt x="538223" y="1894064"/>
                  </a:lnTo>
                  <a:cubicBezTo>
                    <a:pt x="507440" y="1875790"/>
                    <a:pt x="477425" y="1855932"/>
                    <a:pt x="448309" y="1834509"/>
                  </a:cubicBezTo>
                  <a:close/>
                  <a:moveTo>
                    <a:pt x="104081" y="1415141"/>
                  </a:moveTo>
                  <a:lnTo>
                    <a:pt x="100247" y="1407839"/>
                  </a:lnTo>
                  <a:lnTo>
                    <a:pt x="64544" y="1319286"/>
                  </a:lnTo>
                  <a:lnTo>
                    <a:pt x="1515476" y="1319286"/>
                  </a:lnTo>
                  <a:lnTo>
                    <a:pt x="1586617" y="1415140"/>
                  </a:lnTo>
                  <a:close/>
                  <a:moveTo>
                    <a:pt x="257785" y="1653560"/>
                  </a:moveTo>
                  <a:lnTo>
                    <a:pt x="1763564" y="1653560"/>
                  </a:lnTo>
                  <a:lnTo>
                    <a:pt x="1834705" y="1749415"/>
                  </a:lnTo>
                  <a:lnTo>
                    <a:pt x="347598" y="1749415"/>
                  </a:lnTo>
                  <a:lnTo>
                    <a:pt x="285414" y="1687352"/>
                  </a:lnTo>
                  <a:close/>
                  <a:moveTo>
                    <a:pt x="201138" y="1580571"/>
                  </a:moveTo>
                  <a:lnTo>
                    <a:pt x="151716" y="1505868"/>
                  </a:lnTo>
                  <a:lnTo>
                    <a:pt x="140611" y="1484716"/>
                  </a:lnTo>
                  <a:lnTo>
                    <a:pt x="1638254" y="1484716"/>
                  </a:lnTo>
                  <a:lnTo>
                    <a:pt x="1709394" y="15805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黑体" panose="02010609060101010101" pitchFamily="49" charset="-122"/>
                <a:ea typeface="黑体" panose="02010609060101010101" pitchFamily="49" charset="-122"/>
                <a:cs typeface="+mn-ea"/>
                <a:sym typeface="+mn-lt"/>
              </a:endParaRPr>
            </a:p>
          </p:txBody>
        </p:sp>
        <p:sp>
          <p:nvSpPr>
            <p:cNvPr id="74" name="椭圆 73"/>
            <p:cNvSpPr/>
            <p:nvPr/>
          </p:nvSpPr>
          <p:spPr>
            <a:xfrm>
              <a:off x="1133297" y="4691101"/>
              <a:ext cx="321321" cy="321320"/>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5" name="椭圆 74"/>
            <p:cNvSpPr/>
            <p:nvPr/>
          </p:nvSpPr>
          <p:spPr>
            <a:xfrm>
              <a:off x="733570" y="5812519"/>
              <a:ext cx="187591" cy="187589"/>
            </a:xfrm>
            <a:prstGeom prst="ellipse">
              <a:avLst/>
            </a:prstGeom>
            <a:solidFill>
              <a:srgbClr val="396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6" name="椭圆 75"/>
            <p:cNvSpPr/>
            <p:nvPr/>
          </p:nvSpPr>
          <p:spPr>
            <a:xfrm>
              <a:off x="368746" y="5407255"/>
              <a:ext cx="321321" cy="321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77" name="组合 76"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1412193" y="217817"/>
            <a:ext cx="258739" cy="1401739"/>
            <a:chOff x="1205173" y="217817"/>
            <a:chExt cx="258739" cy="1401739"/>
          </a:xfrm>
          <a:solidFill>
            <a:schemeClr val="bg1"/>
          </a:solidFill>
        </p:grpSpPr>
        <p:sp>
          <p:nvSpPr>
            <p:cNvPr id="78" name="椭圆 77"/>
            <p:cNvSpPr/>
            <p:nvPr/>
          </p:nvSpPr>
          <p:spPr>
            <a:xfrm rot="5400000">
              <a:off x="1395673" y="217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9" name="椭圆 78"/>
            <p:cNvSpPr/>
            <p:nvPr/>
          </p:nvSpPr>
          <p:spPr>
            <a:xfrm rot="5400000">
              <a:off x="13956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0" name="椭圆 79"/>
            <p:cNvSpPr/>
            <p:nvPr/>
          </p:nvSpPr>
          <p:spPr>
            <a:xfrm rot="5400000">
              <a:off x="13956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1" name="椭圆 80"/>
            <p:cNvSpPr/>
            <p:nvPr/>
          </p:nvSpPr>
          <p:spPr>
            <a:xfrm rot="5400000">
              <a:off x="13956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2" name="椭圆 81"/>
            <p:cNvSpPr/>
            <p:nvPr/>
          </p:nvSpPr>
          <p:spPr>
            <a:xfrm rot="5400000">
              <a:off x="13956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3" name="椭圆 82"/>
            <p:cNvSpPr/>
            <p:nvPr/>
          </p:nvSpPr>
          <p:spPr>
            <a:xfrm rot="5400000">
              <a:off x="13956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4" name="椭圆 83"/>
            <p:cNvSpPr/>
            <p:nvPr/>
          </p:nvSpPr>
          <p:spPr>
            <a:xfrm rot="5400000">
              <a:off x="13956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5" name="椭圆 84"/>
            <p:cNvSpPr/>
            <p:nvPr/>
          </p:nvSpPr>
          <p:spPr>
            <a:xfrm rot="5400000">
              <a:off x="1205173" y="408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6" name="椭圆 85"/>
            <p:cNvSpPr/>
            <p:nvPr/>
          </p:nvSpPr>
          <p:spPr>
            <a:xfrm rot="5400000">
              <a:off x="1205173" y="598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7" name="椭圆 86"/>
            <p:cNvSpPr/>
            <p:nvPr/>
          </p:nvSpPr>
          <p:spPr>
            <a:xfrm rot="5400000">
              <a:off x="1205173" y="789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8" name="椭圆 87"/>
            <p:cNvSpPr/>
            <p:nvPr/>
          </p:nvSpPr>
          <p:spPr>
            <a:xfrm rot="5400000">
              <a:off x="1205173" y="979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9" name="椭圆 88"/>
            <p:cNvSpPr/>
            <p:nvPr/>
          </p:nvSpPr>
          <p:spPr>
            <a:xfrm rot="5400000">
              <a:off x="1205173" y="1170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0" name="椭圆 89"/>
            <p:cNvSpPr/>
            <p:nvPr/>
          </p:nvSpPr>
          <p:spPr>
            <a:xfrm rot="5400000">
              <a:off x="1205173" y="13608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1" name="椭圆 90"/>
            <p:cNvSpPr/>
            <p:nvPr/>
          </p:nvSpPr>
          <p:spPr>
            <a:xfrm rot="5400000">
              <a:off x="1205173" y="1551317"/>
              <a:ext cx="68239" cy="68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92" name="组合 91"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a:off x="276490" y="970930"/>
            <a:ext cx="543447" cy="580387"/>
            <a:chOff x="10961616" y="534583"/>
            <a:chExt cx="543447" cy="580387"/>
          </a:xfrm>
        </p:grpSpPr>
        <p:sp>
          <p:nvSpPr>
            <p:cNvPr id="93" name="椭圆 92"/>
            <p:cNvSpPr/>
            <p:nvPr/>
          </p:nvSpPr>
          <p:spPr>
            <a:xfrm>
              <a:off x="11036111" y="534583"/>
              <a:ext cx="468952" cy="468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94" name="椭圆 93"/>
            <p:cNvSpPr/>
            <p:nvPr/>
          </p:nvSpPr>
          <p:spPr>
            <a:xfrm>
              <a:off x="10961616" y="646018"/>
              <a:ext cx="468952" cy="46895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112" name="组合 111"/>
          <p:cNvGrpSpPr/>
          <p:nvPr/>
        </p:nvGrpSpPr>
        <p:grpSpPr>
          <a:xfrm>
            <a:off x="1861995" y="1268985"/>
            <a:ext cx="8468010" cy="4476223"/>
            <a:chOff x="1861995" y="1268985"/>
            <a:chExt cx="8468010" cy="4476223"/>
          </a:xfrm>
        </p:grpSpPr>
        <p:grpSp>
          <p:nvGrpSpPr>
            <p:cNvPr id="95" name="组合 94"/>
            <p:cNvGrpSpPr/>
            <p:nvPr/>
          </p:nvGrpSpPr>
          <p:grpSpPr>
            <a:xfrm>
              <a:off x="1861995" y="1268985"/>
              <a:ext cx="8468010" cy="4476223"/>
              <a:chOff x="1984335" y="1262848"/>
              <a:chExt cx="8468010" cy="4476223"/>
            </a:xfrm>
          </p:grpSpPr>
          <p:sp>
            <p:nvSpPr>
              <p:cNvPr id="96" name="任意多边形 154"/>
              <p:cNvSpPr/>
              <p:nvPr/>
            </p:nvSpPr>
            <p:spPr>
              <a:xfrm rot="10800000">
                <a:off x="2229016" y="1522094"/>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黑体" panose="02010609060101010101" pitchFamily="49" charset="-122"/>
                  <a:ea typeface="黑体" panose="02010609060101010101" pitchFamily="49" charset="-122"/>
                </a:endParaRPr>
              </a:p>
            </p:txBody>
          </p:sp>
          <p:sp>
            <p:nvSpPr>
              <p:cNvPr id="97" name="任意多边形 155"/>
              <p:cNvSpPr/>
              <p:nvPr/>
            </p:nvSpPr>
            <p:spPr>
              <a:xfrm rot="10800000">
                <a:off x="1984335" y="1262848"/>
                <a:ext cx="8223329" cy="4216977"/>
              </a:xfrm>
              <a:custGeom>
                <a:avLst/>
                <a:gdLst>
                  <a:gd name="connsiteX0" fmla="*/ 8223329 w 8223329"/>
                  <a:gd name="connsiteY0" fmla="*/ 4216977 h 4216977"/>
                  <a:gd name="connsiteX1" fmla="*/ 0 w 8223329"/>
                  <a:gd name="connsiteY1" fmla="*/ 4216977 h 4216977"/>
                  <a:gd name="connsiteX2" fmla="*/ 0 w 8223329"/>
                  <a:gd name="connsiteY2" fmla="*/ 876878 h 4216977"/>
                  <a:gd name="connsiteX3" fmla="*/ 6366447 w 8223329"/>
                  <a:gd name="connsiteY3" fmla="*/ 876878 h 4216977"/>
                  <a:gd name="connsiteX4" fmla="*/ 7383626 w 8223329"/>
                  <a:gd name="connsiteY4" fmla="*/ 0 h 4216977"/>
                  <a:gd name="connsiteX5" fmla="*/ 7383626 w 8223329"/>
                  <a:gd name="connsiteY5" fmla="*/ 876878 h 4216977"/>
                  <a:gd name="connsiteX6" fmla="*/ 8223329 w 8223329"/>
                  <a:gd name="connsiteY6" fmla="*/ 876878 h 42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3329" h="4216977">
                    <a:moveTo>
                      <a:pt x="8223329" y="4216977"/>
                    </a:moveTo>
                    <a:lnTo>
                      <a:pt x="0" y="4216977"/>
                    </a:lnTo>
                    <a:lnTo>
                      <a:pt x="0" y="876878"/>
                    </a:lnTo>
                    <a:lnTo>
                      <a:pt x="6366447" y="876878"/>
                    </a:lnTo>
                    <a:lnTo>
                      <a:pt x="7383626" y="0"/>
                    </a:lnTo>
                    <a:lnTo>
                      <a:pt x="7383626" y="876878"/>
                    </a:lnTo>
                    <a:lnTo>
                      <a:pt x="8223329" y="8768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5188"/>
                  </a:solidFill>
                  <a:latin typeface="黑体" panose="02010609060101010101" pitchFamily="49" charset="-122"/>
                  <a:ea typeface="黑体" panose="02010609060101010101" pitchFamily="49" charset="-122"/>
                </a:endParaRPr>
              </a:p>
            </p:txBody>
          </p:sp>
        </p:grpSp>
        <p:sp>
          <p:nvSpPr>
            <p:cNvPr id="109" name="PA_文本框 2"/>
            <p:cNvSpPr txBox="1"/>
            <p:nvPr>
              <p:custDataLst>
                <p:tags r:id="rId1"/>
              </p:custDataLst>
            </p:nvPr>
          </p:nvSpPr>
          <p:spPr>
            <a:xfrm>
              <a:off x="2244425" y="2360620"/>
              <a:ext cx="7616715" cy="957121"/>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algn="ctr">
                <a:defRPr/>
              </a:pPr>
              <a:r>
                <a:rPr lang="zh-CN" altLang="en-US" dirty="0">
                  <a:solidFill>
                    <a:srgbClr val="245188"/>
                  </a:solidFill>
                  <a:latin typeface="黑体" panose="02010609060101010101" pitchFamily="49" charset="-122"/>
                  <a:ea typeface="黑体" panose="02010609060101010101" pitchFamily="49" charset="-122"/>
                  <a:cs typeface="+mn-ea"/>
                  <a:sym typeface="+mn-lt"/>
                </a:rPr>
                <a:t>五子棋游戏的</a:t>
              </a:r>
              <a:r>
                <a:rPr lang="en-US" altLang="zh-CN" dirty="0">
                  <a:solidFill>
                    <a:srgbClr val="245188"/>
                  </a:solidFill>
                  <a:latin typeface="黑体" panose="02010609060101010101" pitchFamily="49" charset="-122"/>
                  <a:ea typeface="黑体" panose="02010609060101010101" pitchFamily="49" charset="-122"/>
                  <a:cs typeface="+mn-ea"/>
                  <a:sym typeface="+mn-lt"/>
                </a:rPr>
                <a:t>MDP</a:t>
              </a:r>
              <a:r>
                <a:rPr lang="zh-CN" altLang="en-US" dirty="0">
                  <a:solidFill>
                    <a:srgbClr val="245188"/>
                  </a:solidFill>
                  <a:latin typeface="黑体" panose="02010609060101010101" pitchFamily="49" charset="-122"/>
                  <a:ea typeface="黑体" panose="02010609060101010101" pitchFamily="49" charset="-122"/>
                  <a:cs typeface="+mn-ea"/>
                  <a:sym typeface="+mn-lt"/>
                </a:rPr>
                <a:t>模型</a:t>
              </a:r>
            </a:p>
          </p:txBody>
        </p:sp>
        <p:sp>
          <p:nvSpPr>
            <p:cNvPr id="110" name="圆角矩形 172"/>
            <p:cNvSpPr/>
            <p:nvPr/>
          </p:nvSpPr>
          <p:spPr>
            <a:xfrm>
              <a:off x="4889263" y="4398192"/>
              <a:ext cx="2168792" cy="397891"/>
            </a:xfrm>
            <a:prstGeom prst="roundRect">
              <a:avLst>
                <a:gd name="adj" fmla="val 50000"/>
              </a:avLst>
            </a:prstGeom>
            <a:solidFill>
              <a:srgbClr val="2451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3698F"/>
                </a:solidFill>
                <a:effectLst/>
                <a:uLnTx/>
                <a:uFillTx/>
                <a:latin typeface="黑体" panose="02010609060101010101" pitchFamily="49" charset="-122"/>
                <a:ea typeface="黑体" panose="02010609060101010101" pitchFamily="49" charset="-122"/>
                <a:cs typeface="+mn-ea"/>
                <a:sym typeface="+mn-lt"/>
              </a:endParaRPr>
            </a:p>
          </p:txBody>
        </p:sp>
        <p:sp>
          <p:nvSpPr>
            <p:cNvPr id="111" name="矩形 110"/>
            <p:cNvSpPr/>
            <p:nvPr/>
          </p:nvSpPr>
          <p:spPr>
            <a:xfrm>
              <a:off x="5333110" y="4427860"/>
              <a:ext cx="1281098"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02</a:t>
              </a:r>
              <a:r>
                <a:rPr kumimoji="0" lang="zh-CN" altLang="en-US" sz="160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ea"/>
                  <a:sym typeface="+mn-lt"/>
                </a:rPr>
                <a:t>部分</a:t>
              </a:r>
            </a:p>
          </p:txBody>
        </p:sp>
      </p:grpSp>
      <p:grpSp>
        <p:nvGrpSpPr>
          <p:cNvPr id="102" name="组合 101" descr="e7d195523061f1c066b07af569392582e34b383e870941e45A9F265A01B343BAB71AA68CCD0631A7B7DE1272822047E4CBFC978F0A03706D738F6232142EC909A232ED66B5EC504804C64D3B242CD4B5FC2DA3AE84CA9B46CF07C463F74ACBE85F783DE1A9E0E55D64EF1E2D52865B977ACCDC7A61C38ED5A850A5A28D8EF9262D84965F6BB009FE60F4D2F0986F229C"/>
          <p:cNvGrpSpPr/>
          <p:nvPr/>
        </p:nvGrpSpPr>
        <p:grpSpPr>
          <a:xfrm flipH="1" flipV="1">
            <a:off x="8980465" y="5335434"/>
            <a:ext cx="880675" cy="954170"/>
            <a:chOff x="8926031" y="1072708"/>
            <a:chExt cx="880675" cy="954170"/>
          </a:xfrm>
          <a:solidFill>
            <a:srgbClr val="396AA2"/>
          </a:solidFill>
        </p:grpSpPr>
        <p:sp>
          <p:nvSpPr>
            <p:cNvPr id="103" name="等腰三角形 102"/>
            <p:cNvSpPr/>
            <p:nvPr/>
          </p:nvSpPr>
          <p:spPr>
            <a:xfrm>
              <a:off x="8926031" y="1072708"/>
              <a:ext cx="614149" cy="52943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04" name="等腰三角形 103"/>
            <p:cNvSpPr/>
            <p:nvPr/>
          </p:nvSpPr>
          <p:spPr>
            <a:xfrm flipV="1">
              <a:off x="9192557" y="1497439"/>
              <a:ext cx="614149" cy="529439"/>
            </a:xfrm>
            <a:prstGeom prst="triangle">
              <a:avLst/>
            </a:prstGeom>
            <a:noFill/>
            <a:ln w="22225">
              <a:solidFill>
                <a:srgbClr val="396A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txBox="1"/>
          <p:nvPr/>
        </p:nvSpPr>
        <p:spPr>
          <a:xfrm>
            <a:off x="6275068" y="2787266"/>
            <a:ext cx="4474327" cy="908262"/>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None/>
            </a:pPr>
            <a:r>
              <a:rPr lang="zh-CN" altLang="en-US" dirty="0">
                <a:solidFill>
                  <a:schemeClr val="bg1"/>
                </a:solidFill>
                <a:latin typeface="黑体" panose="02010609060101010101" pitchFamily="49" charset="-122"/>
                <a:ea typeface="黑体" panose="02010609060101010101" pitchFamily="49" charset="-122"/>
                <a:cs typeface="+mn-ea"/>
                <a:sym typeface="Arial" panose="020B0604020202020204" pitchFamily="34" charset="0"/>
              </a:rPr>
              <a:t>您的内容打在这里，或者通过复制您的文本后，在此框中选择粘贴。您的内容打在这里，或者通过复制您的文本后，在此框中选择粘贴。</a:t>
            </a:r>
          </a:p>
        </p:txBody>
      </p:sp>
      <p:sp>
        <p:nvSpPr>
          <p:cNvPr id="26" name="文本框 25"/>
          <p:cNvSpPr txBox="1"/>
          <p:nvPr/>
        </p:nvSpPr>
        <p:spPr>
          <a:xfrm>
            <a:off x="6275068" y="2415842"/>
            <a:ext cx="1415772" cy="338554"/>
          </a:xfrm>
          <a:prstGeom prst="rect">
            <a:avLst/>
          </a:prstGeom>
          <a:noFill/>
        </p:spPr>
        <p:txBody>
          <a:bodyPr wrap="none" rtlCol="0">
            <a:spAutoFit/>
          </a:bodyPr>
          <a:lstStyle/>
          <a:p>
            <a:pPr marL="0" marR="0" lvl="0" indent="0" defTabSz="914400" rtl="0" eaLnBrk="1" fontAlgn="auto" latinLnBrk="0" hangingPunct="1">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Times New Roman" panose="02020603050405020304" pitchFamily="18" charset="0"/>
                <a:sym typeface="Arial" panose="020B0604020202020204" pitchFamily="34" charset="0"/>
              </a:rPr>
              <a:t>输入您的标题</a:t>
            </a:r>
            <a:endParaRPr kumimoji="0" lang="en-US" altLang="zh-CN" sz="10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Times New Roman" panose="02020603050405020304" pitchFamily="18" charset="0"/>
              <a:sym typeface="Arial" panose="020B0604020202020204" pitchFamily="34" charset="0"/>
            </a:endParaRPr>
          </a:p>
        </p:txBody>
      </p:sp>
      <p:sp>
        <p:nvSpPr>
          <p:cNvPr id="35" name="矩形 34"/>
          <p:cNvSpPr/>
          <p:nvPr/>
        </p:nvSpPr>
        <p:spPr>
          <a:xfrm>
            <a:off x="0" y="6658252"/>
            <a:ext cx="12192000" cy="199748"/>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8" name="文本框 27"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510799" y="442494"/>
            <a:ext cx="4711110" cy="523220"/>
          </a:xfrm>
          <a:prstGeom prst="rect">
            <a:avLst/>
          </a:prstGeom>
          <a:noFill/>
        </p:spPr>
        <p:txBody>
          <a:bodyPr wrap="square" rtlCol="0">
            <a:spAutoFit/>
          </a:bodyPr>
          <a:lstStyle/>
          <a:p>
            <a:pPr lvl="0" algn="ctr">
              <a:defRPr/>
            </a:pP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五子棋游戏的</a:t>
            </a:r>
            <a:r>
              <a:rPr lang="en-US" altLang="zh-CN" sz="2800">
                <a:solidFill>
                  <a:schemeClr val="accent1">
                    <a:lumMod val="50000"/>
                  </a:schemeClr>
                </a:solidFill>
                <a:latin typeface="黑体" panose="02010609060101010101" pitchFamily="49" charset="-122"/>
                <a:ea typeface="黑体" panose="02010609060101010101" pitchFamily="49" charset="-122"/>
                <a:cs typeface="+mn-ea"/>
                <a:sym typeface="+mn-lt"/>
              </a:rPr>
              <a:t>MDP</a:t>
            </a:r>
            <a:r>
              <a:rPr lang="zh-CN" altLang="en-US" sz="2800">
                <a:solidFill>
                  <a:schemeClr val="accent1">
                    <a:lumMod val="50000"/>
                  </a:schemeClr>
                </a:solidFill>
                <a:latin typeface="黑体" panose="02010609060101010101" pitchFamily="49" charset="-122"/>
                <a:ea typeface="黑体" panose="02010609060101010101" pitchFamily="49" charset="-122"/>
                <a:cs typeface="+mn-ea"/>
                <a:sym typeface="+mn-lt"/>
              </a:rPr>
              <a:t>模型</a:t>
            </a:r>
            <a:endPar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7739" t="1" b="6976"/>
          <a:stretch>
            <a:fillRect/>
          </a:stretch>
        </p:blipFill>
        <p:spPr>
          <a:xfrm>
            <a:off x="635781" y="1657280"/>
            <a:ext cx="3636394" cy="3367210"/>
          </a:xfrm>
          <a:prstGeom prst="rect">
            <a:avLst/>
          </a:prstGeom>
        </p:spPr>
      </p:pic>
      <p:graphicFrame>
        <p:nvGraphicFramePr>
          <p:cNvPr id="4" name="表格 4"/>
          <p:cNvGraphicFramePr>
            <a:graphicFrameLocks noGrp="1"/>
          </p:cNvGraphicFramePr>
          <p:nvPr/>
        </p:nvGraphicFramePr>
        <p:xfrm>
          <a:off x="3836895" y="1268807"/>
          <a:ext cx="7496400" cy="4499680"/>
        </p:xfrm>
        <a:graphic>
          <a:graphicData uri="http://schemas.openxmlformats.org/drawingml/2006/table">
            <a:tbl>
              <a:tblPr firstRow="1" bandRow="1">
                <a:tableStyleId>{7DF18680-E054-41AD-8BC1-D1AEF772440D}</a:tableStyleId>
              </a:tblPr>
              <a:tblGrid>
                <a:gridCol w="1520630">
                  <a:extLst>
                    <a:ext uri="{9D8B030D-6E8A-4147-A177-3AD203B41FA5}">
                      <a16:colId xmlns:a16="http://schemas.microsoft.com/office/drawing/2014/main" val="20000"/>
                    </a:ext>
                  </a:extLst>
                </a:gridCol>
                <a:gridCol w="5975770">
                  <a:extLst>
                    <a:ext uri="{9D8B030D-6E8A-4147-A177-3AD203B41FA5}">
                      <a16:colId xmlns:a16="http://schemas.microsoft.com/office/drawing/2014/main" val="20001"/>
                    </a:ext>
                  </a:extLst>
                </a:gridCol>
              </a:tblGrid>
              <a:tr h="411775">
                <a:tc>
                  <a:txBody>
                    <a:bodyPr/>
                    <a:lstStyle/>
                    <a:p>
                      <a:pPr algn="ctr"/>
                      <a:r>
                        <a:rPr lang="zh-CN" altLang="en-US" dirty="0">
                          <a:latin typeface="黑体" panose="02010609060101010101" pitchFamily="49" charset="-122"/>
                          <a:ea typeface="黑体" panose="02010609060101010101" pitchFamily="49" charset="-122"/>
                        </a:rPr>
                        <a:t>要素</a:t>
                      </a:r>
                    </a:p>
                  </a:txBody>
                  <a:tcPr/>
                </a:tc>
                <a:tc>
                  <a:txBody>
                    <a:bodyPr/>
                    <a:lstStyle/>
                    <a:p>
                      <a:pPr algn="ctr"/>
                      <a:r>
                        <a:rPr lang="zh-CN" altLang="en-US" dirty="0">
                          <a:latin typeface="黑体" panose="02010609060101010101" pitchFamily="49" charset="-122"/>
                          <a:ea typeface="黑体" panose="02010609060101010101" pitchFamily="49" charset="-122"/>
                        </a:rPr>
                        <a:t>内容</a:t>
                      </a:r>
                    </a:p>
                  </a:txBody>
                  <a:tcPr/>
                </a:tc>
                <a:extLst>
                  <a:ext uri="{0D108BD9-81ED-4DB2-BD59-A6C34878D82A}">
                    <a16:rowId xmlns:a16="http://schemas.microsoft.com/office/drawing/2014/main" val="10000"/>
                  </a:ext>
                </a:extLst>
              </a:tr>
              <a:tr h="690282">
                <a:tc>
                  <a:txBody>
                    <a:bodyPr/>
                    <a:lstStyle/>
                    <a:p>
                      <a:pPr algn="dist"/>
                      <a:r>
                        <a:rPr lang="zh-CN" altLang="en-US" dirty="0">
                          <a:latin typeface="黑体" panose="02010609060101010101" pitchFamily="49" charset="-122"/>
                          <a:ea typeface="黑体" panose="02010609060101010101" pitchFamily="49" charset="-122"/>
                        </a:rPr>
                        <a:t> 状态空间</a:t>
                      </a:r>
                    </a:p>
                  </a:txBody>
                  <a:tcPr/>
                </a:tc>
                <a:tc>
                  <a:txBody>
                    <a:bodyPr/>
                    <a:lstStyle/>
                    <a:p>
                      <a:r>
                        <a:rPr lang="zh-CN" altLang="zh-CN" sz="1800" kern="1200" dirty="0">
                          <a:solidFill>
                            <a:schemeClr val="dk1"/>
                          </a:solidFill>
                          <a:effectLst/>
                          <a:latin typeface="黑体" panose="02010609060101010101" pitchFamily="49" charset="-122"/>
                          <a:ea typeface="黑体" panose="02010609060101010101" pitchFamily="49" charset="-122"/>
                          <a:cs typeface="+mn-cs"/>
                        </a:rPr>
                        <a:t>第</a:t>
                      </a:r>
                      <a:r>
                        <a:rPr lang="en-US" altLang="zh-CN" sz="1800" kern="1200" dirty="0">
                          <a:solidFill>
                            <a:schemeClr val="dk1"/>
                          </a:solidFill>
                          <a:effectLst/>
                          <a:latin typeface="黑体" panose="02010609060101010101" pitchFamily="49" charset="-122"/>
                          <a:ea typeface="黑体" panose="02010609060101010101" pitchFamily="49" charset="-122"/>
                          <a:cs typeface="+mn-cs"/>
                        </a:rPr>
                        <a:t>t</a:t>
                      </a:r>
                      <a:r>
                        <a:rPr lang="zh-CN" altLang="zh-CN" sz="1800" kern="1200" dirty="0">
                          <a:solidFill>
                            <a:schemeClr val="dk1"/>
                          </a:solidFill>
                          <a:effectLst/>
                          <a:latin typeface="黑体" panose="02010609060101010101" pitchFamily="49" charset="-122"/>
                          <a:ea typeface="黑体" panose="02010609060101010101" pitchFamily="49" charset="-122"/>
                          <a:cs typeface="+mn-cs"/>
                        </a:rPr>
                        <a:t>阶段的状态</a:t>
                      </a:r>
                      <a:r>
                        <a:rPr lang="en-US" altLang="zh-CN" sz="1800" kern="1200" dirty="0">
                          <a:solidFill>
                            <a:schemeClr val="dk1"/>
                          </a:solidFill>
                          <a:effectLst/>
                          <a:latin typeface="黑体" panose="02010609060101010101" pitchFamily="49" charset="-122"/>
                          <a:ea typeface="黑体" panose="02010609060101010101" pitchFamily="49" charset="-122"/>
                          <a:cs typeface="+mn-cs"/>
                        </a:rPr>
                        <a:t>St</a:t>
                      </a:r>
                      <a:r>
                        <a:rPr lang="zh-CN" altLang="zh-CN" sz="1800" kern="1200" dirty="0">
                          <a:solidFill>
                            <a:schemeClr val="dk1"/>
                          </a:solidFill>
                          <a:effectLst/>
                          <a:latin typeface="黑体" panose="02010609060101010101" pitchFamily="49" charset="-122"/>
                          <a:ea typeface="黑体" panose="02010609060101010101" pitchFamily="49" charset="-122"/>
                          <a:cs typeface="+mn-cs"/>
                        </a:rPr>
                        <a:t>是进行第</a:t>
                      </a:r>
                      <a:r>
                        <a:rPr lang="en-US" altLang="zh-CN" sz="1800" kern="1200" dirty="0">
                          <a:solidFill>
                            <a:schemeClr val="dk1"/>
                          </a:solidFill>
                          <a:effectLst/>
                          <a:latin typeface="黑体" panose="02010609060101010101" pitchFamily="49" charset="-122"/>
                          <a:ea typeface="黑体" panose="02010609060101010101" pitchFamily="49" charset="-122"/>
                          <a:cs typeface="+mn-cs"/>
                        </a:rPr>
                        <a:t>t</a:t>
                      </a:r>
                      <a:r>
                        <a:rPr lang="zh-CN" altLang="zh-CN" sz="1800" kern="1200" dirty="0">
                          <a:solidFill>
                            <a:schemeClr val="dk1"/>
                          </a:solidFill>
                          <a:effectLst/>
                          <a:latin typeface="黑体" panose="02010609060101010101" pitchFamily="49" charset="-122"/>
                          <a:ea typeface="黑体" panose="02010609060101010101" pitchFamily="49" charset="-122"/>
                          <a:cs typeface="+mn-cs"/>
                        </a:rPr>
                        <a:t>步前棋盘上双方棋子和空位的分布</a:t>
                      </a:r>
                      <a:r>
                        <a:rPr lang="zh-CN" altLang="en-US" sz="1800" kern="1200" dirty="0">
                          <a:solidFill>
                            <a:schemeClr val="dk1"/>
                          </a:solidFill>
                          <a:effectLst/>
                          <a:latin typeface="黑体" panose="02010609060101010101" pitchFamily="49" charset="-122"/>
                          <a:ea typeface="黑体" panose="02010609060101010101" pitchFamily="49" charset="-122"/>
                          <a:cs typeface="+mn-cs"/>
                        </a:rPr>
                        <a:t>，状态空间</a:t>
                      </a:r>
                      <a:r>
                        <a:rPr lang="en-US" altLang="zh-CN" sz="1800" kern="1200" dirty="0">
                          <a:solidFill>
                            <a:schemeClr val="dk1"/>
                          </a:solidFill>
                          <a:effectLst/>
                          <a:latin typeface="黑体" panose="02010609060101010101" pitchFamily="49" charset="-122"/>
                          <a:ea typeface="黑体" panose="02010609060101010101" pitchFamily="49" charset="-122"/>
                          <a:cs typeface="+mn-cs"/>
                        </a:rPr>
                        <a:t>S</a:t>
                      </a:r>
                      <a:r>
                        <a:rPr lang="zh-CN" altLang="en-US" sz="1800" kern="1200" dirty="0">
                          <a:solidFill>
                            <a:schemeClr val="dk1"/>
                          </a:solidFill>
                          <a:effectLst/>
                          <a:latin typeface="黑体" panose="02010609060101010101" pitchFamily="49" charset="-122"/>
                          <a:ea typeface="黑体" panose="02010609060101010101" pitchFamily="49" charset="-122"/>
                          <a:cs typeface="+mn-cs"/>
                        </a:rPr>
                        <a:t>即对弈产生的不同棋子分布的集合</a:t>
                      </a:r>
                      <a:r>
                        <a:rPr lang="en-US" altLang="zh-CN" sz="1800" kern="1200" dirty="0">
                          <a:solidFill>
                            <a:schemeClr val="dk1"/>
                          </a:solidFill>
                          <a:effectLst/>
                          <a:latin typeface="黑体" panose="02010609060101010101" pitchFamily="49" charset="-122"/>
                          <a:ea typeface="黑体" panose="02010609060101010101" pitchFamily="49" charset="-122"/>
                          <a:cs typeface="+mn-cs"/>
                        </a:rPr>
                        <a:t>,</a:t>
                      </a:r>
                      <a:r>
                        <a:rPr lang="zh-CN" altLang="en-US" sz="1800" kern="1200" dirty="0">
                          <a:solidFill>
                            <a:schemeClr val="dk1"/>
                          </a:solidFill>
                          <a:effectLst/>
                          <a:latin typeface="黑体" panose="02010609060101010101" pitchFamily="49" charset="-122"/>
                          <a:ea typeface="黑体" panose="02010609060101010101" pitchFamily="49" charset="-122"/>
                          <a:cs typeface="+mn-cs"/>
                        </a:rPr>
                        <a:t>共有</a:t>
                      </a:r>
                      <a:r>
                        <a:rPr lang="en-US" altLang="zh-CN" sz="1800" kern="1200" dirty="0">
                          <a:solidFill>
                            <a:schemeClr val="dk1"/>
                          </a:solidFill>
                          <a:effectLst/>
                          <a:latin typeface="黑体" panose="02010609060101010101" pitchFamily="49" charset="-122"/>
                          <a:ea typeface="黑体" panose="02010609060101010101" pitchFamily="49" charset="-122"/>
                          <a:cs typeface="+mn-cs"/>
                        </a:rPr>
                        <a:t>3**255</a:t>
                      </a:r>
                      <a:r>
                        <a:rPr lang="zh-CN" altLang="en-US" sz="1800" kern="1200" dirty="0">
                          <a:solidFill>
                            <a:schemeClr val="dk1"/>
                          </a:solidFill>
                          <a:effectLst/>
                          <a:latin typeface="黑体" panose="02010609060101010101" pitchFamily="49" charset="-122"/>
                          <a:ea typeface="黑体" panose="02010609060101010101" pitchFamily="49" charset="-122"/>
                          <a:cs typeface="+mn-cs"/>
                        </a:rPr>
                        <a:t>个状态</a:t>
                      </a:r>
                      <a:endParaRPr lang="zh-CN" altLang="en-US" sz="18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1"/>
                  </a:ext>
                </a:extLst>
              </a:tr>
              <a:tr h="735106">
                <a:tc>
                  <a:txBody>
                    <a:bodyPr/>
                    <a:lstStyle/>
                    <a:p>
                      <a:pPr algn="dist"/>
                      <a:r>
                        <a:rPr lang="zh-CN" altLang="en-US">
                          <a:latin typeface="黑体" panose="02010609060101010101" pitchFamily="49" charset="-122"/>
                          <a:ea typeface="黑体" panose="02010609060101010101" pitchFamily="49" charset="-122"/>
                        </a:rPr>
                        <a:t> 动作空间</a:t>
                      </a:r>
                    </a:p>
                  </a:txBody>
                  <a:tcPr/>
                </a:tc>
                <a:tc>
                  <a:txBody>
                    <a:bodyPr/>
                    <a:lstStyle/>
                    <a:p>
                      <a:r>
                        <a:rPr lang="en-US" altLang="zh-CN" dirty="0">
                          <a:latin typeface="黑体" panose="02010609060101010101" pitchFamily="49" charset="-122"/>
                          <a:ea typeface="黑体" panose="02010609060101010101" pitchFamily="49" charset="-122"/>
                        </a:rPr>
                        <a:t>AI</a:t>
                      </a:r>
                      <a:r>
                        <a:rPr lang="zh-CN" altLang="en-US" dirty="0">
                          <a:latin typeface="黑体" panose="02010609060101010101" pitchFamily="49" charset="-122"/>
                          <a:ea typeface="黑体" panose="02010609060101010101" pitchFamily="49" charset="-122"/>
                        </a:rPr>
                        <a:t>会尝试着在当前棋局的每个空点下棋。而后利用评估函数来获取这个位置的评分，选取评分最高的位置作为执行动作。</a:t>
                      </a:r>
                    </a:p>
                  </a:txBody>
                  <a:tcPr/>
                </a:tc>
                <a:extLst>
                  <a:ext uri="{0D108BD9-81ED-4DB2-BD59-A6C34878D82A}">
                    <a16:rowId xmlns:a16="http://schemas.microsoft.com/office/drawing/2014/main" val="10002"/>
                  </a:ext>
                </a:extLst>
              </a:tr>
              <a:tr h="2259105">
                <a:tc>
                  <a:txBody>
                    <a:bodyPr/>
                    <a:lstStyle/>
                    <a:p>
                      <a:pPr algn="dist"/>
                      <a:r>
                        <a:rPr lang="zh-CN" altLang="en-US" dirty="0">
                          <a:latin typeface="黑体" panose="02010609060101010101" pitchFamily="49" charset="-122"/>
                          <a:ea typeface="黑体" panose="02010609060101010101" pitchFamily="49" charset="-122"/>
                        </a:rPr>
                        <a:t> 即时奖赏</a:t>
                      </a:r>
                    </a:p>
                    <a:p>
                      <a:pPr algn="dist"/>
                      <a:r>
                        <a:rPr lang="zh-CN" altLang="en-US" dirty="0">
                          <a:latin typeface="黑体" panose="02010609060101010101" pitchFamily="49" charset="-122"/>
                          <a:ea typeface="黑体" panose="02010609060101010101" pitchFamily="49" charset="-122"/>
                        </a:rPr>
                        <a:t> </a:t>
                      </a:r>
                    </a:p>
                  </a:txBody>
                  <a:tcPr/>
                </a:tc>
                <a:tc>
                  <a:txBody>
                    <a:bodyPr/>
                    <a:lstStyle/>
                    <a:p>
                      <a:r>
                        <a:rPr lang="zh-CN" altLang="en-US" b="0" dirty="0">
                          <a:latin typeface="黑体" panose="02010609060101010101" pitchFamily="49" charset="-122"/>
                          <a:ea typeface="黑体" panose="02010609060101010101" pitchFamily="49" charset="-122"/>
                        </a:rPr>
                        <a:t>为了评估五子棋棋盘上的局面，我们需要考虑七种有效的棋型，包括连五、活四、冲四、活三、眠三、活二和眠二。为此，我们创建了黑棋和白棋两个数组，用于记录棋盘上黑棋和白棋分别形成的所有棋型的个数。为了实现这一目标，我们对整个棋盘进行遍历，于每一个白棋或黑棋，以它为中心，记录符合的棋型个数。然后，我们使用一定的规则对这些棋型进行评分，以确定当前局面的优劣。</a:t>
                      </a:r>
                    </a:p>
                  </a:txBody>
                  <a:tcPr/>
                </a:tc>
                <a:extLst>
                  <a:ext uri="{0D108BD9-81ED-4DB2-BD59-A6C34878D82A}">
                    <a16:rowId xmlns:a16="http://schemas.microsoft.com/office/drawing/2014/main" val="10003"/>
                  </a:ext>
                </a:extLst>
              </a:tr>
            </a:tbl>
          </a:graphicData>
        </a:graphic>
      </p:graphicFrame>
      <p:pic>
        <p:nvPicPr>
          <p:cNvPr id="30" name="图形 2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799" y="506786"/>
            <a:ext cx="394636" cy="3946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txBox="1"/>
          <p:nvPr/>
        </p:nvSpPr>
        <p:spPr>
          <a:xfrm>
            <a:off x="6275068" y="2787266"/>
            <a:ext cx="4474327" cy="908262"/>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None/>
            </a:pPr>
            <a:r>
              <a:rPr lang="zh-CN" altLang="en-US" dirty="0">
                <a:solidFill>
                  <a:schemeClr val="bg1"/>
                </a:solidFill>
                <a:latin typeface="黑体" panose="02010609060101010101" pitchFamily="49" charset="-122"/>
                <a:ea typeface="黑体" panose="02010609060101010101" pitchFamily="49" charset="-122"/>
                <a:cs typeface="+mn-ea"/>
                <a:sym typeface="Arial" panose="020B0604020202020204" pitchFamily="34" charset="0"/>
              </a:rPr>
              <a:t>您的内容打在这里，或者通过复制您的文本后，在此框中选择粘贴。您的内容打在这里，或者通过复制您的文本后，在此框中选择粘贴。</a:t>
            </a:r>
          </a:p>
        </p:txBody>
      </p:sp>
      <p:sp>
        <p:nvSpPr>
          <p:cNvPr id="26" name="文本框 25"/>
          <p:cNvSpPr txBox="1"/>
          <p:nvPr/>
        </p:nvSpPr>
        <p:spPr>
          <a:xfrm>
            <a:off x="6275068" y="2415842"/>
            <a:ext cx="1415772" cy="338554"/>
          </a:xfrm>
          <a:prstGeom prst="rect">
            <a:avLst/>
          </a:prstGeom>
          <a:noFill/>
        </p:spPr>
        <p:txBody>
          <a:bodyPr wrap="none" rtlCol="0">
            <a:spAutoFit/>
          </a:bodyPr>
          <a:lstStyle/>
          <a:p>
            <a:pPr marL="0" marR="0" lvl="0" indent="0" defTabSz="914400" rtl="0" eaLnBrk="1" fontAlgn="auto" latinLnBrk="0" hangingPunct="1">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Times New Roman" panose="02020603050405020304" pitchFamily="18" charset="0"/>
                <a:sym typeface="Arial" panose="020B0604020202020204" pitchFamily="34" charset="0"/>
              </a:rPr>
              <a:t>输入您的标题</a:t>
            </a:r>
            <a:endParaRPr kumimoji="0" lang="en-US" altLang="zh-CN" sz="10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Times New Roman" panose="02020603050405020304" pitchFamily="18" charset="0"/>
              <a:sym typeface="Arial" panose="020B0604020202020204" pitchFamily="34" charset="0"/>
            </a:endParaRPr>
          </a:p>
        </p:txBody>
      </p:sp>
      <p:sp>
        <p:nvSpPr>
          <p:cNvPr id="35" name="矩形 34"/>
          <p:cNvSpPr/>
          <p:nvPr/>
        </p:nvSpPr>
        <p:spPr>
          <a:xfrm>
            <a:off x="0" y="6658252"/>
            <a:ext cx="12192000" cy="199748"/>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8" name="文本框 27" descr="e7d195523061f1c0220a3acd2f99070e22f7f2176c6c61f4AB5BC6AF3DF28E09514168BD2F6654DA4347BEC42B9A9B38EB2139F52FD80B94EB8F1B847F5BC18ECD11DB8433CCABD6DAEA8D49E99C31D3DFA65C87AB47BEF22E7091100B95F7EB9063B311ACF53306D85C27B5A91A374FC8D0A47885948E52CC1AF70D740300A5601AB3F19CEEC2D4"/>
          <p:cNvSpPr txBox="1"/>
          <p:nvPr/>
        </p:nvSpPr>
        <p:spPr>
          <a:xfrm>
            <a:off x="905435" y="442494"/>
            <a:ext cx="4711110" cy="523220"/>
          </a:xfrm>
          <a:prstGeom prst="rect">
            <a:avLst/>
          </a:prstGeom>
          <a:noFill/>
        </p:spPr>
        <p:txBody>
          <a:bodyPr wrap="square" rtlCol="0">
            <a:spAutoFit/>
          </a:bodyPr>
          <a:lstStyle/>
          <a:p>
            <a:pPr lvl="0">
              <a:defRPr/>
            </a:pPr>
            <a:r>
              <a:rPr lang="zh-CN" altLang="en-US" sz="2800" dirty="0">
                <a:solidFill>
                  <a:schemeClr val="accent1">
                    <a:lumMod val="50000"/>
                  </a:schemeClr>
                </a:solidFill>
                <a:latin typeface="黑体" panose="02010609060101010101" pitchFamily="49" charset="-122"/>
                <a:ea typeface="黑体" panose="02010609060101010101" pitchFamily="49" charset="-122"/>
                <a:cs typeface="+mn-ea"/>
                <a:sym typeface="+mn-lt"/>
              </a:rPr>
              <a:t>伪代码</a:t>
            </a:r>
          </a:p>
        </p:txBody>
      </p:sp>
      <p:pic>
        <p:nvPicPr>
          <p:cNvPr id="30" name="图形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799" y="506786"/>
            <a:ext cx="394636" cy="394636"/>
          </a:xfrm>
          <a:prstGeom prst="rect">
            <a:avLst/>
          </a:prstGeom>
        </p:spPr>
      </p:pic>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24708" r="19513"/>
          <a:stretch>
            <a:fillRect/>
          </a:stretch>
        </p:blipFill>
        <p:spPr>
          <a:xfrm>
            <a:off x="708117" y="1443322"/>
            <a:ext cx="3322737" cy="3971355"/>
          </a:xfrm>
          <a:prstGeom prst="rect">
            <a:avLst/>
          </a:prstGeom>
        </p:spPr>
      </p:pic>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nvGraphicFramePr>
            <p:xfrm>
              <a:off x="4354650" y="1119967"/>
              <a:ext cx="7086237" cy="4930627"/>
            </p:xfrm>
            <a:graphic>
              <a:graphicData uri="http://schemas.openxmlformats.org/drawingml/2006/table">
                <a:tbl>
                  <a:tblPr firstRow="1" firstCol="1" bandRow="1"/>
                  <a:tblGrid>
                    <a:gridCol w="964364">
                      <a:extLst>
                        <a:ext uri="{9D8B030D-6E8A-4147-A177-3AD203B41FA5}">
                          <a16:colId xmlns:a16="http://schemas.microsoft.com/office/drawing/2014/main" val="20000"/>
                        </a:ext>
                      </a:extLst>
                    </a:gridCol>
                    <a:gridCol w="6121873">
                      <a:extLst>
                        <a:ext uri="{9D8B030D-6E8A-4147-A177-3AD203B41FA5}">
                          <a16:colId xmlns:a16="http://schemas.microsoft.com/office/drawing/2014/main" val="20001"/>
                        </a:ext>
                      </a:extLst>
                    </a:gridCol>
                  </a:tblGrid>
                  <a:tr h="385915">
                    <a:tc>
                      <a:txBody>
                        <a:bodyPr/>
                        <a:lstStyle/>
                        <a:p>
                          <a:pPr indent="0" algn="l">
                            <a:lnSpc>
                              <a:spcPct val="125000"/>
                            </a:lnSpc>
                          </a:pPr>
                          <a:r>
                            <a:rPr lang="zh-CN" sz="1600" dirty="0">
                              <a:latin typeface="黑体" panose="02010609060101010101" pitchFamily="49" charset="-122"/>
                              <a:ea typeface="黑体" panose="02010609060101010101" pitchFamily="49" charset="-122"/>
                            </a:rPr>
                            <a:t>输入：</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indent="0" algn="l">
                            <a:lnSpc>
                              <a:spcPct val="125000"/>
                            </a:lnSpc>
                          </a:pPr>
                          <a:r>
                            <a:rPr lang="zh-CN" sz="1600">
                              <a:latin typeface="黑体" panose="02010609060101010101" pitchFamily="49" charset="-122"/>
                              <a:ea typeface="黑体" panose="02010609060101010101" pitchFamily="49" charset="-122"/>
                            </a:rPr>
                            <a:t>待评估的策略</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0"/>
                      </a:ext>
                    </a:extLst>
                  </a:tr>
                  <a:tr h="614307">
                    <a:tc>
                      <a:txBody>
                        <a:bodyPr/>
                        <a:lstStyle/>
                        <a:p>
                          <a:pPr indent="0" algn="l">
                            <a:lnSpc>
                              <a:spcPct val="125000"/>
                            </a:lnSpc>
                          </a:pPr>
                          <a:r>
                            <a:rPr lang="zh-CN" sz="1600" dirty="0">
                              <a:latin typeface="黑体" panose="02010609060101010101" pitchFamily="49" charset="-122"/>
                              <a:ea typeface="黑体" panose="02010609060101010101" pitchFamily="49" charset="-122"/>
                            </a:rPr>
                            <a:t>初始化：</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indent="0" algn="l">
                            <a:lnSpc>
                              <a:spcPct val="125000"/>
                            </a:lnSpc>
                          </a:pPr>
                          <a:r>
                            <a:rPr lang="zh-CN" sz="1600" dirty="0">
                              <a:latin typeface="黑体" panose="02010609060101010101" pitchFamily="49" charset="-122"/>
                              <a:ea typeface="黑体" panose="02010609060101010101" pitchFamily="49" charset="-122"/>
                            </a:rPr>
                            <a:t>对所有</a:t>
                          </a:r>
                          <a14:m>
                            <m:oMath xmlns:m="http://schemas.openxmlformats.org/officeDocument/2006/math">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𝑆</m:t>
                              </m:r>
                            </m:oMath>
                          </a14:m>
                          <a:r>
                            <a:rPr lang="zh-CN" sz="1600" dirty="0">
                              <a:latin typeface="黑体" panose="02010609060101010101" pitchFamily="49" charset="-122"/>
                              <a:ea typeface="黑体" panose="02010609060101010101" pitchFamily="49" charset="-122"/>
                            </a:rPr>
                            <a:t>初始化</a:t>
                          </a:r>
                          <a14:m>
                            <m:oMath xmlns:m="http://schemas.openxmlformats.org/officeDocument/2006/math">
                              <m:r>
                                <a:rPr lang="en-US" sz="1600" i="1">
                                  <a:latin typeface="Cambria Math" panose="02040503050406030204" pitchFamily="18" charset="0"/>
                                </a:rPr>
                                <m:t>𝑉</m:t>
                              </m:r>
                              <m:d>
                                <m:dPr>
                                  <m:ctrlPr>
                                    <a:rPr lang="zh-CN" sz="1600" i="1">
                                      <a:latin typeface="Cambria Math" panose="02040503050406030204" pitchFamily="18" charset="0"/>
                                    </a:rPr>
                                  </m:ctrlPr>
                                </m:dPr>
                                <m:e>
                                  <m:r>
                                    <a:rPr lang="en-US" sz="1600" i="1">
                                      <a:latin typeface="Cambria Math" panose="02040503050406030204" pitchFamily="18" charset="0"/>
                                    </a:rPr>
                                    <m:t>𝑠</m:t>
                                  </m:r>
                                </m:e>
                              </m:d>
                              <m:r>
                                <a:rPr lang="en-US" sz="1600" i="1">
                                  <a:latin typeface="Cambria Math" panose="02040503050406030204" pitchFamily="18" charset="0"/>
                                </a:rPr>
                                <m:t>∈</m:t>
                              </m:r>
                              <m:r>
                                <a:rPr lang="en-US" sz="1600" i="1">
                                  <a:latin typeface="Cambria Math" panose="02040503050406030204" pitchFamily="18" charset="0"/>
                                </a:rPr>
                                <m:t>𝑅</m:t>
                              </m:r>
                              <m:r>
                                <a:rPr lang="en-US" sz="1600" i="1">
                                  <a:latin typeface="Cambria Math" panose="02040503050406030204" pitchFamily="18" charset="0"/>
                                </a:rPr>
                                <m:t>,</m:t>
                              </m:r>
                              <m:r>
                                <a:rPr lang="en-US" sz="1600" i="1">
                                  <a:latin typeface="Cambria Math" panose="02040503050406030204" pitchFamily="18" charset="0"/>
                                </a:rPr>
                                <m:t>𝑉</m:t>
                              </m:r>
                              <m:d>
                                <m:dPr>
                                  <m:ctrlPr>
                                    <a:rPr lang="zh-CN" sz="1600" i="1">
                                      <a:latin typeface="Cambria Math" panose="02040503050406030204" pitchFamily="18" charset="0"/>
                                    </a:rPr>
                                  </m:ctrlPr>
                                </m:dPr>
                                <m:e>
                                  <m:sSup>
                                    <m:sSupPr>
                                      <m:ctrlPr>
                                        <a:rPr lang="zh-CN" sz="1600" i="1">
                                          <a:latin typeface="Cambria Math" panose="02040503050406030204" pitchFamily="18" charset="0"/>
                                        </a:rPr>
                                      </m:ctrlPr>
                                    </m:sSupPr>
                                    <m:e>
                                      <m:r>
                                        <a:rPr lang="en-US" sz="1600" i="1">
                                          <a:latin typeface="Cambria Math" panose="02040503050406030204" pitchFamily="18" charset="0"/>
                                        </a:rPr>
                                        <m:t>𝑠</m:t>
                                      </m:r>
                                    </m:e>
                                    <m:sup>
                                      <m:r>
                                        <a:rPr lang="en-US" sz="1600" i="1">
                                          <a:latin typeface="Cambria Math" panose="02040503050406030204" pitchFamily="18" charset="0"/>
                                        </a:rPr>
                                        <m:t>𝑇</m:t>
                                      </m:r>
                                    </m:sup>
                                  </m:sSup>
                                </m:e>
                              </m:d>
                              <m:r>
                                <a:rPr lang="en-US" sz="1600" i="1">
                                  <a:latin typeface="Cambria Math" panose="02040503050406030204" pitchFamily="18" charset="0"/>
                                </a:rPr>
                                <m:t>=0</m:t>
                              </m:r>
                            </m:oMath>
                          </a14:m>
                          <a:r>
                            <a:rPr lang="zh-CN" sz="1600" dirty="0">
                              <a:latin typeface="黑体" panose="02010609060101010101" pitchFamily="49" charset="-122"/>
                              <a:ea typeface="黑体" panose="02010609060101010101" pitchFamily="49" charset="-122"/>
                            </a:rPr>
                            <a:t>；状态</a:t>
                          </a:r>
                          <a:r>
                            <a:rPr lang="en-US" sz="1600" dirty="0">
                              <a:latin typeface="黑体" panose="02010609060101010101" pitchFamily="49" charset="-122"/>
                              <a:ea typeface="黑体" panose="02010609060101010101" pitchFamily="49" charset="-122"/>
                            </a:rPr>
                            <a:t>s</a:t>
                          </a:r>
                          <a:r>
                            <a:rPr lang="zh-CN" sz="1600" dirty="0">
                              <a:latin typeface="黑体" panose="02010609060101010101" pitchFamily="49" charset="-122"/>
                              <a:ea typeface="黑体" panose="02010609060101010101" pitchFamily="49" charset="-122"/>
                            </a:rPr>
                            <a:t>被统计的次数</a:t>
                          </a:r>
                          <a14:m>
                            <m:oMath xmlns:m="http://schemas.openxmlformats.org/officeDocument/2006/math">
                              <m:r>
                                <m:rPr>
                                  <m:sty m:val="p"/>
                                </m:rPr>
                                <a:rPr lang="en-US" sz="1600">
                                  <a:latin typeface="Cambria Math" panose="02040503050406030204" pitchFamily="18" charset="0"/>
                                </a:rPr>
                                <m:t>count</m:t>
                              </m:r>
                              <m:r>
                                <a:rPr lang="en-US" sz="1600">
                                  <a:latin typeface="Cambria Math" panose="02040503050406030204" pitchFamily="18" charset="0"/>
                                </a:rPr>
                                <m:t>(</m:t>
                              </m:r>
                              <m:r>
                                <m:rPr>
                                  <m:sty m:val="p"/>
                                </m:rPr>
                                <a:rPr lang="en-US" sz="1600">
                                  <a:latin typeface="Cambria Math" panose="02040503050406030204" pitchFamily="18" charset="0"/>
                                </a:rPr>
                                <m:t>s</m:t>
                              </m:r>
                              <m:r>
                                <a:rPr lang="en-US" sz="1600">
                                  <a:latin typeface="Cambria Math" panose="02040503050406030204" pitchFamily="18" charset="0"/>
                                </a:rPr>
                                <m:t>)=0</m:t>
                              </m:r>
                            </m:oMath>
                          </a14:m>
                          <a:endParaRPr lang="zh-CN" sz="1600" dirty="0">
                            <a:latin typeface="黑体" panose="02010609060101010101" pitchFamily="49" charset="-122"/>
                            <a:ea typeface="黑体" panose="02010609060101010101" pitchFamily="49"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3605697">
                    <a:tc>
                      <a:txBody>
                        <a:bodyPr/>
                        <a:lstStyle/>
                        <a:p>
                          <a:pPr indent="0" algn="l">
                            <a:lnSpc>
                              <a:spcPct val="125000"/>
                            </a:lnSpc>
                          </a:pPr>
                          <a:r>
                            <a:rPr lang="en-US" sz="1600" dirty="0">
                              <a:latin typeface="黑体" panose="02010609060101010101" pitchFamily="49" charset="-122"/>
                              <a:ea typeface="黑体" panose="02010609060101010101" pitchFamily="49" charset="-122"/>
                            </a:rPr>
                            <a:t> </a:t>
                          </a:r>
                          <a:endParaRPr lang="zh-CN" sz="1600" dirty="0">
                            <a:latin typeface="黑体" panose="02010609060101010101" pitchFamily="49" charset="-122"/>
                            <a:ea typeface="黑体" panose="02010609060101010101" pitchFamily="49"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indent="0" algn="l">
                            <a:lnSpc>
                              <a:spcPct val="125000"/>
                            </a:lnSpc>
                          </a:pPr>
                          <a:r>
                            <a:rPr lang="en-US" sz="1600" dirty="0">
                              <a:latin typeface="黑体" panose="02010609060101010101" pitchFamily="49" charset="-122"/>
                              <a:ea typeface="黑体" panose="02010609060101010101" pitchFamily="49" charset="-122"/>
                            </a:rPr>
                            <a:t>Repeat </a:t>
                          </a:r>
                          <a:r>
                            <a:rPr lang="zh-CN" sz="1600" dirty="0">
                              <a:latin typeface="黑体" panose="02010609060101010101" pitchFamily="49" charset="-122"/>
                              <a:ea typeface="黑体" panose="02010609060101010101" pitchFamily="49" charset="-122"/>
                            </a:rPr>
                            <a:t>对每一个情节</a:t>
                          </a:r>
                        </a:p>
                        <a:p>
                          <a:pPr indent="0" algn="l">
                            <a:lnSpc>
                              <a:spcPct val="125000"/>
                            </a:lnSpc>
                          </a:pPr>
                          <a:r>
                            <a:rPr lang="en-US" altLang="zh-CN" sz="1600" dirty="0">
                              <a:latin typeface="黑体" panose="02010609060101010101" pitchFamily="49" charset="-122"/>
                              <a:ea typeface="黑体" panose="02010609060101010101" pitchFamily="49" charset="-122"/>
                            </a:rPr>
                            <a:t>     </a:t>
                          </a:r>
                          <a:r>
                            <a:rPr lang="zh-CN" sz="1600" dirty="0">
                              <a:latin typeface="黑体" panose="02010609060101010101" pitchFamily="49" charset="-122"/>
                              <a:ea typeface="黑体" panose="02010609060101010101" pitchFamily="49" charset="-122"/>
                            </a:rPr>
                            <a:t>根据动作生成一个情节序列，主要搜索八个方向上可以落子的位置</a:t>
                          </a:r>
                        </a:p>
                        <a:p>
                          <a:pPr indent="0" algn="l">
                            <a:lnSpc>
                              <a:spcPct val="125000"/>
                            </a:lnSpc>
                          </a:pPr>
                          <a:r>
                            <a:rPr lang="en-US" sz="1600" dirty="0">
                              <a:latin typeface="黑体" panose="02010609060101010101" pitchFamily="49" charset="-122"/>
                              <a:ea typeface="黑体" panose="02010609060101010101" pitchFamily="49" charset="-122"/>
                            </a:rPr>
                            <a:t>     G=0</a:t>
                          </a:r>
                          <a:endParaRPr lang="zh-CN" sz="1600" dirty="0">
                            <a:latin typeface="黑体" panose="02010609060101010101" pitchFamily="49" charset="-122"/>
                            <a:ea typeface="黑体" panose="02010609060101010101" pitchFamily="49" charset="-122"/>
                          </a:endParaRPr>
                        </a:p>
                        <a:p>
                          <a:pPr indent="0" algn="l">
                            <a:lnSpc>
                              <a:spcPct val="125000"/>
                            </a:lnSpc>
                          </a:pPr>
                          <a:r>
                            <a:rPr lang="en-US" sz="1600" dirty="0">
                              <a:latin typeface="黑体" panose="02010609060101010101" pitchFamily="49" charset="-122"/>
                              <a:ea typeface="黑体" panose="02010609060101010101" pitchFamily="49" charset="-122"/>
                            </a:rPr>
                            <a:t>     for </a:t>
                          </a:r>
                          <a:r>
                            <a:rPr lang="zh-CN" sz="1600" dirty="0">
                              <a:latin typeface="黑体" panose="02010609060101010101" pitchFamily="49" charset="-122"/>
                              <a:ea typeface="黑体" panose="02010609060101010101" pitchFamily="49" charset="-122"/>
                            </a:rPr>
                            <a:t>情节中的每一环节：</a:t>
                          </a:r>
                        </a:p>
                        <a:p>
                          <a:pPr indent="0" algn="l">
                            <a:lnSpc>
                              <a:spcPct val="125000"/>
                            </a:lnSpc>
                          </a:pPr>
                          <a:r>
                            <a:rPr lang="en-US" sz="1600" baseline="0" dirty="0">
                              <a:latin typeface="黑体" panose="02010609060101010101" pitchFamily="49" charset="-122"/>
                              <a:ea typeface="黑体" panose="02010609060101010101" pitchFamily="49" charset="-122"/>
                            </a:rPr>
                            <a:t>          </a:t>
                          </a:r>
                          <a14:m>
                            <m:oMath xmlns:m="http://schemas.openxmlformats.org/officeDocument/2006/math">
                              <m:r>
                                <m:rPr>
                                  <m:sty m:val="p"/>
                                </m:rPr>
                                <a:rPr lang="en-US" sz="1600">
                                  <a:latin typeface="Cambria Math" panose="02040503050406030204" pitchFamily="18" charset="0"/>
                                </a:rPr>
                                <m:t>G</m:t>
                              </m:r>
                              <m:r>
                                <a:rPr lang="en-US" sz="1600">
                                  <a:latin typeface="Cambria Math" panose="02040503050406030204" pitchFamily="18" charset="0"/>
                                </a:rPr>
                                <m:t>←</m:t>
                              </m:r>
                              <m:r>
                                <m:rPr>
                                  <m:sty m:val="p"/>
                                </m:rPr>
                                <a:rPr lang="zh-CN" sz="1600">
                                  <a:latin typeface="Cambria Math" panose="02040503050406030204" pitchFamily="18" charset="0"/>
                                </a:rPr>
                                <m:t>γ</m:t>
                              </m:r>
                              <m:r>
                                <m:rPr>
                                  <m:sty m:val="p"/>
                                </m:rPr>
                                <a:rPr lang="en-US" sz="1600">
                                  <a:latin typeface="Cambria Math" panose="02040503050406030204" pitchFamily="18" charset="0"/>
                                </a:rPr>
                                <m:t>G</m:t>
                              </m:r>
                              <m:r>
                                <a:rPr lang="en-US" sz="1600">
                                  <a:latin typeface="Cambria Math" panose="02040503050406030204" pitchFamily="18" charset="0"/>
                                </a:rPr>
                                <m:t>+</m:t>
                              </m:r>
                              <m:r>
                                <m:rPr>
                                  <m:sty m:val="p"/>
                                </m:rPr>
                                <a:rPr lang="en-US" sz="1600">
                                  <a:latin typeface="Cambria Math" panose="02040503050406030204" pitchFamily="18" charset="0"/>
                                </a:rPr>
                                <m:t>reward</m:t>
                              </m:r>
                            </m:oMath>
                          </a14:m>
                          <a:endParaRPr lang="en-US" sz="1600" dirty="0">
                            <a:latin typeface="黑体" panose="02010609060101010101" pitchFamily="49" charset="-122"/>
                          </a:endParaRPr>
                        </a:p>
                        <a:p>
                          <a:pPr indent="0" algn="l">
                            <a:lnSpc>
                              <a:spcPct val="125000"/>
                            </a:lnSpc>
                          </a:pPr>
                          <a:r>
                            <a:rPr lang="en-US" sz="1600" dirty="0">
                              <a:latin typeface="黑体" panose="02010609060101010101" pitchFamily="49" charset="-122"/>
                              <a:ea typeface="黑体" panose="02010609060101010101" pitchFamily="49" charset="-122"/>
                            </a:rPr>
                            <a:t>          if </a:t>
                          </a:r>
                          <a14:m>
                            <m:oMath xmlns:m="http://schemas.openxmlformats.org/officeDocument/2006/math">
                              <m:sSub>
                                <m:sSubPr>
                                  <m:ctrlPr>
                                    <a:rPr lang="zh-CN"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a:latin typeface="Cambria Math" panose="02040503050406030204" pitchFamily="18" charset="0"/>
                                </a:rPr>
                                <m:t>{</m:t>
                              </m:r>
                              <m:sSub>
                                <m:sSubPr>
                                  <m:ctrlPr>
                                    <a:rPr lang="zh-CN"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0</m:t>
                                  </m:r>
                                </m:sub>
                              </m:sSub>
                              <m:r>
                                <a:rPr lang="en-US" sz="1600">
                                  <a:latin typeface="Cambria Math" panose="02040503050406030204" pitchFamily="18" charset="0"/>
                                </a:rPr>
                                <m:t>,</m:t>
                              </m:r>
                              <m:sSub>
                                <m:sSubPr>
                                  <m:ctrlPr>
                                    <a:rPr lang="zh-CN"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1</m:t>
                                  </m:r>
                                </m:sub>
                              </m:sSub>
                              <m:r>
                                <a:rPr lang="en-US" sz="1600">
                                  <a:latin typeface="Cambria Math" panose="02040503050406030204" pitchFamily="18" charset="0"/>
                                </a:rPr>
                                <m:t>,…,</m:t>
                              </m:r>
                              <m:sSub>
                                <m:sSubPr>
                                  <m:ctrlPr>
                                    <a:rPr lang="zh-CN"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𝑇</m:t>
                                  </m:r>
                                  <m:r>
                                    <a:rPr lang="en-US" sz="1600" i="1">
                                      <a:latin typeface="Cambria Math" panose="02040503050406030204" pitchFamily="18" charset="0"/>
                                    </a:rPr>
                                    <m:t>−1</m:t>
                                  </m:r>
                                </m:sub>
                              </m:sSub>
                              <m:r>
                                <a:rPr lang="en-US" sz="1600">
                                  <a:latin typeface="Cambria Math" panose="02040503050406030204" pitchFamily="18" charset="0"/>
                                </a:rPr>
                                <m:t>} </m:t>
                              </m:r>
                            </m:oMath>
                          </a14:m>
                          <a:r>
                            <a:rPr lang="en-US" sz="1600" dirty="0">
                              <a:latin typeface="黑体" panose="02010609060101010101" pitchFamily="49" charset="-122"/>
                              <a:ea typeface="黑体" panose="02010609060101010101" pitchFamily="49" charset="-122"/>
                            </a:rPr>
                            <a:t>then</a:t>
                          </a:r>
                        </a:p>
                        <a:p>
                          <a:pPr indent="0" algn="l">
                            <a:lnSpc>
                              <a:spcPct val="125000"/>
                            </a:lnSpc>
                          </a:pPr>
                          <a14:m>
                            <m:oMathPara xmlns:m="http://schemas.openxmlformats.org/officeDocument/2006/math">
                              <m:oMathParaPr>
                                <m:jc m:val="centerGroup"/>
                              </m:oMathParaPr>
                              <m:oMath xmlns:m="http://schemas.openxmlformats.org/officeDocument/2006/math">
                                <m:r>
                                  <m:rPr>
                                    <m:sty m:val="p"/>
                                  </m:rPr>
                                  <a:rPr lang="en-US" sz="1600">
                                    <a:latin typeface="Cambria Math" panose="02040503050406030204" pitchFamily="18" charset="0"/>
                                  </a:rPr>
                                  <m:t>count</m:t>
                                </m:r>
                                <m:r>
                                  <a:rPr lang="en-US" sz="1600">
                                    <a:latin typeface="Cambria Math" panose="02040503050406030204" pitchFamily="18" charset="0"/>
                                  </a:rPr>
                                  <m:t>(</m:t>
                                </m:r>
                                <m:sSub>
                                  <m:sSubPr>
                                    <m:ctrlPr>
                                      <a:rPr lang="zh-CN"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r>
                                  <a:rPr lang="en-US" sz="1600">
                                    <a:latin typeface="Cambria Math" panose="02040503050406030204" pitchFamily="18" charset="0"/>
                                  </a:rPr>
                                  <m:t>) = </m:t>
                                </m:r>
                                <m:r>
                                  <m:rPr>
                                    <m:sty m:val="p"/>
                                  </m:rPr>
                                  <a:rPr lang="en-US" sz="1600">
                                    <a:latin typeface="Cambria Math" panose="02040503050406030204" pitchFamily="18" charset="0"/>
                                  </a:rPr>
                                  <m:t>count</m:t>
                                </m:r>
                                <m:r>
                                  <a:rPr lang="en-US" sz="1600">
                                    <a:latin typeface="Cambria Math" panose="02040503050406030204" pitchFamily="18" charset="0"/>
                                  </a:rPr>
                                  <m:t>(</m:t>
                                </m:r>
                                <m:sSub>
                                  <m:sSubPr>
                                    <m:ctrlPr>
                                      <a:rPr lang="zh-CN"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r>
                                  <a:rPr lang="en-US" sz="1600">
                                    <a:latin typeface="Cambria Math" panose="02040503050406030204" pitchFamily="18" charset="0"/>
                                  </a:rPr>
                                  <m:t>)+1</m:t>
                                </m:r>
                              </m:oMath>
                            </m:oMathPara>
                          </a14:m>
                          <a:endParaRPr lang="zh-CN" sz="1600" dirty="0">
                            <a:latin typeface="黑体" panose="02010609060101010101" pitchFamily="49" charset="-122"/>
                            <a:ea typeface="黑体" panose="02010609060101010101" pitchFamily="49" charset="-122"/>
                          </a:endParaRPr>
                        </a:p>
                        <a:p>
                          <a:pPr indent="0" algn="l">
                            <a:lnSpc>
                              <a:spcPct val="125000"/>
                            </a:lnSpc>
                          </a:pPr>
                          <a:r>
                            <a:rPr lang="en-US" sz="1600" dirty="0">
                              <a:latin typeface="黑体" panose="02010609060101010101" pitchFamily="49" charset="-122"/>
                              <a:ea typeface="黑体" panose="02010609060101010101" pitchFamily="49" charset="-122"/>
                            </a:rPr>
                            <a:t>		</a:t>
                          </a:r>
                          <a14:m>
                            <m:oMath xmlns:m="http://schemas.openxmlformats.org/officeDocument/2006/math">
                              <m:r>
                                <a:rPr lang="en-US" sz="1600" i="1">
                                  <a:latin typeface="Cambria Math" panose="02040503050406030204" pitchFamily="18" charset="0"/>
                                </a:rPr>
                                <m:t>𝑉</m:t>
                              </m:r>
                              <m:d>
                                <m:dPr>
                                  <m:ctrlPr>
                                    <a:rPr lang="zh-CN" sz="1600" i="1">
                                      <a:latin typeface="Cambria Math" panose="02040503050406030204" pitchFamily="18" charset="0"/>
                                    </a:rPr>
                                  </m:ctrlPr>
                                </m:dPr>
                                <m:e>
                                  <m:sSub>
                                    <m:sSubPr>
                                      <m:ctrlPr>
                                        <a:rPr lang="zh-CN"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rPr>
                                <m:t>𝑉</m:t>
                              </m:r>
                              <m:d>
                                <m:dPr>
                                  <m:ctrlPr>
                                    <a:rPr lang="zh-CN" sz="1600" i="1">
                                      <a:latin typeface="Cambria Math" panose="02040503050406030204" pitchFamily="18" charset="0"/>
                                    </a:rPr>
                                  </m:ctrlPr>
                                </m:dPr>
                                <m:e>
                                  <m:sSub>
                                    <m:sSubPr>
                                      <m:ctrlPr>
                                        <a:rPr lang="zh-CN"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r>
                                <a:rPr lang="en-US" sz="1600" i="1">
                                  <a:latin typeface="Cambria Math" panose="02040503050406030204" pitchFamily="18" charset="0"/>
                                </a:rPr>
                                <m:t>+</m:t>
                              </m:r>
                              <m:f>
                                <m:fPr>
                                  <m:ctrlPr>
                                    <a:rPr lang="zh-CN"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𝑐𝑜𝑢𝑛𝑡</m:t>
                                  </m:r>
                                  <m:d>
                                    <m:dPr>
                                      <m:ctrlPr>
                                        <a:rPr lang="zh-CN" sz="1600" i="1">
                                          <a:latin typeface="Cambria Math" panose="02040503050406030204" pitchFamily="18" charset="0"/>
                                        </a:rPr>
                                      </m:ctrlPr>
                                    </m:dPr>
                                    <m:e>
                                      <m:sSub>
                                        <m:sSubPr>
                                          <m:ctrlPr>
                                            <a:rPr lang="zh-CN"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den>
                              </m:f>
                              <m:r>
                                <a:rPr lang="en-US" sz="1600" i="1">
                                  <a:latin typeface="Cambria Math" panose="02040503050406030204" pitchFamily="18" charset="0"/>
                                </a:rPr>
                                <m:t>(</m:t>
                              </m:r>
                              <m:r>
                                <a:rPr lang="en-US" sz="1600" i="1">
                                  <a:latin typeface="Cambria Math" panose="02040503050406030204" pitchFamily="18" charset="0"/>
                                </a:rPr>
                                <m:t>𝐺</m:t>
                              </m:r>
                              <m:r>
                                <a:rPr lang="en-US" sz="1600" i="1">
                                  <a:latin typeface="Cambria Math" panose="02040503050406030204" pitchFamily="18" charset="0"/>
                                </a:rPr>
                                <m:t>−</m:t>
                              </m:r>
                              <m:r>
                                <a:rPr lang="en-US" sz="1600" i="1">
                                  <a:latin typeface="Cambria Math" panose="02040503050406030204" pitchFamily="18" charset="0"/>
                                </a:rPr>
                                <m:t>𝑉</m:t>
                              </m:r>
                              <m:d>
                                <m:dPr>
                                  <m:ctrlPr>
                                    <a:rPr lang="zh-CN" sz="1600" i="1">
                                      <a:latin typeface="Cambria Math" panose="02040503050406030204" pitchFamily="18" charset="0"/>
                                    </a:rPr>
                                  </m:ctrlPr>
                                </m:dPr>
                                <m:e>
                                  <m:sSub>
                                    <m:sSubPr>
                                      <m:ctrlPr>
                                        <a:rPr lang="zh-CN"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𝑡</m:t>
                                      </m:r>
                                    </m:sub>
                                  </m:sSub>
                                </m:e>
                              </m:d>
                              <m:r>
                                <a:rPr lang="en-US" sz="1600" i="1">
                                  <a:latin typeface="Cambria Math" panose="02040503050406030204" pitchFamily="18" charset="0"/>
                                </a:rPr>
                                <m:t>)</m:t>
                              </m:r>
                            </m:oMath>
                          </a14:m>
                          <a:endParaRPr lang="zh-CN" sz="1600" dirty="0">
                            <a:latin typeface="黑体" panose="02010609060101010101" pitchFamily="49" charset="-122"/>
                            <a:ea typeface="黑体" panose="02010609060101010101" pitchFamily="49" charset="-122"/>
                          </a:endParaRPr>
                        </a:p>
                        <a:p>
                          <a:pPr indent="0" algn="l">
                            <a:lnSpc>
                              <a:spcPct val="125000"/>
                            </a:lnSpc>
                          </a:pPr>
                          <a:r>
                            <a:rPr lang="en-US" sz="1600" dirty="0">
                              <a:latin typeface="黑体" panose="02010609060101010101" pitchFamily="49" charset="-122"/>
                              <a:ea typeface="黑体" panose="02010609060101010101" pitchFamily="49" charset="-122"/>
                            </a:rPr>
                            <a:t>          end if</a:t>
                          </a:r>
                        </a:p>
                        <a:p>
                          <a:pPr indent="0" algn="l">
                            <a:lnSpc>
                              <a:spcPct val="125000"/>
                            </a:lnSpc>
                          </a:pPr>
                          <a:r>
                            <a:rPr lang="en-US" sz="1600" dirty="0">
                              <a:latin typeface="黑体" panose="02010609060101010101" pitchFamily="49" charset="-122"/>
                              <a:ea typeface="黑体" panose="02010609060101010101" pitchFamily="49" charset="-122"/>
                            </a:rPr>
                            <a:t>     end for</a:t>
                          </a:r>
                          <a:endParaRPr lang="zh-CN" sz="1600" dirty="0">
                            <a:latin typeface="黑体" panose="02010609060101010101" pitchFamily="49" charset="-122"/>
                            <a:ea typeface="黑体" panose="02010609060101010101" pitchFamily="49"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r h="324708">
                    <a:tc>
                      <a:txBody>
                        <a:bodyPr/>
                        <a:lstStyle/>
                        <a:p>
                          <a:pPr indent="0" algn="l">
                            <a:lnSpc>
                              <a:spcPct val="125000"/>
                            </a:lnSpc>
                          </a:pPr>
                          <a:r>
                            <a:rPr lang="zh-CN" sz="1600" dirty="0">
                              <a:latin typeface="黑体" panose="02010609060101010101" pitchFamily="49" charset="-122"/>
                              <a:ea typeface="黑体" panose="02010609060101010101" pitchFamily="49" charset="-122"/>
                            </a:rPr>
                            <a:t>输出：</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indent="0" algn="l">
                            <a:lnSpc>
                              <a:spcPct val="125000"/>
                            </a:lnSpc>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𝑣</m:t>
                                </m:r>
                                <m:r>
                                  <a:rPr lang="en-US" sz="1600" i="1">
                                    <a:latin typeface="Cambria Math" panose="02040503050406030204" pitchFamily="18" charset="0"/>
                                  </a:rPr>
                                  <m:t>=</m:t>
                                </m:r>
                                <m:r>
                                  <a:rPr lang="en-US" sz="1600" i="1">
                                    <a:latin typeface="Cambria Math" panose="02040503050406030204" pitchFamily="18" charset="0"/>
                                  </a:rPr>
                                  <m:t>𝑉</m:t>
                                </m:r>
                              </m:oMath>
                            </m:oMathPara>
                          </a14:m>
                          <a:endParaRPr lang="zh-CN" sz="1600" dirty="0">
                            <a:latin typeface="黑体" panose="02010609060101010101" pitchFamily="49" charset="-122"/>
                            <a:ea typeface="黑体" panose="02010609060101010101" pitchFamily="49"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9" name="表格 8"/>
              <p:cNvGraphicFramePr>
                <a:graphicFrameLocks noGrp="1"/>
              </p:cNvGraphicFramePr>
              <p:nvPr/>
            </p:nvGraphicFramePr>
            <p:xfrm>
              <a:off x="4354650" y="1119967"/>
              <a:ext cx="7086237" cy="4930627"/>
            </p:xfrm>
            <a:graphic>
              <a:graphicData uri="http://schemas.openxmlformats.org/drawingml/2006/table">
                <a:tbl>
                  <a:tblPr firstRow="1" firstCol="1" bandRow="1"/>
                  <a:tblGrid>
                    <a:gridCol w="964364"/>
                    <a:gridCol w="6121873"/>
                  </a:tblGrid>
                  <a:tr h="385915">
                    <a:tc>
                      <a:txBody>
                        <a:bodyPr/>
                        <a:lstStyle/>
                        <a:p>
                          <a:pPr indent="0" algn="l">
                            <a:lnSpc>
                              <a:spcPct val="125000"/>
                            </a:lnSpc>
                          </a:pPr>
                          <a:r>
                            <a:rPr lang="zh-CN" sz="1600" dirty="0">
                              <a:latin typeface="黑体" panose="02010609060101010101" pitchFamily="49" charset="-122"/>
                              <a:ea typeface="黑体" panose="02010609060101010101" pitchFamily="49" charset="-122"/>
                            </a:rPr>
                            <a:t>输入：</a:t>
                          </a:r>
                          <a:endParaRPr lang="zh-CN" sz="1600" dirty="0">
                            <a:latin typeface="黑体" panose="02010609060101010101" pitchFamily="49" charset="-122"/>
                            <a:ea typeface="黑体" panose="02010609060101010101" pitchFamily="49"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indent="0" algn="l">
                            <a:lnSpc>
                              <a:spcPct val="125000"/>
                            </a:lnSpc>
                          </a:pPr>
                          <a:r>
                            <a:rPr lang="zh-CN" sz="1600">
                              <a:latin typeface="黑体" panose="02010609060101010101" pitchFamily="49" charset="-122"/>
                              <a:ea typeface="黑体" panose="02010609060101010101" pitchFamily="49" charset="-122"/>
                            </a:rPr>
                            <a:t>待评估的策略</a:t>
                          </a:r>
                          <a:endParaRPr lang="zh-CN" sz="1600">
                            <a:latin typeface="黑体" panose="02010609060101010101" pitchFamily="49" charset="-122"/>
                            <a:ea typeface="黑体" panose="02010609060101010101" pitchFamily="49"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r>
                  <a:tr h="621665">
                    <a:tc>
                      <a:txBody>
                        <a:bodyPr/>
                        <a:lstStyle/>
                        <a:p>
                          <a:pPr indent="0" algn="l">
                            <a:lnSpc>
                              <a:spcPct val="125000"/>
                            </a:lnSpc>
                          </a:pPr>
                          <a:r>
                            <a:rPr lang="zh-CN" sz="1600" dirty="0">
                              <a:latin typeface="黑体" panose="02010609060101010101" pitchFamily="49" charset="-122"/>
                              <a:ea typeface="黑体" panose="02010609060101010101" pitchFamily="49" charset="-122"/>
                            </a:rPr>
                            <a:t>初始化：</a:t>
                          </a:r>
                          <a:endParaRPr lang="zh-CN" sz="1600" dirty="0">
                            <a:latin typeface="黑体" panose="02010609060101010101" pitchFamily="49" charset="-122"/>
                            <a:ea typeface="黑体" panose="02010609060101010101" pitchFamily="49"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blipFill>
                          <a:blip r:embed="rId6"/>
                        </a:blipFill>
                      </a:tcPr>
                    </a:tc>
                  </a:tr>
                  <a:tr h="3605530">
                    <a:tc>
                      <a:txBody>
                        <a:bodyPr/>
                        <a:lstStyle/>
                        <a:p>
                          <a:pPr indent="0" algn="l">
                            <a:lnSpc>
                              <a:spcPct val="125000"/>
                            </a:lnSpc>
                          </a:pPr>
                          <a:r>
                            <a:rPr lang="en-US" sz="1600" dirty="0">
                              <a:latin typeface="黑体" panose="02010609060101010101" pitchFamily="49" charset="-122"/>
                              <a:ea typeface="黑体" panose="02010609060101010101" pitchFamily="49" charset="-122"/>
                            </a:rPr>
                            <a:t> </a:t>
                          </a:r>
                          <a:endParaRPr lang="zh-CN" sz="1600" dirty="0">
                            <a:latin typeface="黑体" panose="02010609060101010101" pitchFamily="49" charset="-122"/>
                            <a:ea typeface="黑体" panose="02010609060101010101" pitchFamily="49"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blipFill>
                          <a:blip r:embed="rId6"/>
                        </a:blipFill>
                      </a:tcPr>
                    </a:tc>
                  </a:tr>
                  <a:tr h="325120">
                    <a:tc>
                      <a:txBody>
                        <a:bodyPr/>
                        <a:lstStyle/>
                        <a:p>
                          <a:pPr indent="0" algn="l">
                            <a:lnSpc>
                              <a:spcPct val="125000"/>
                            </a:lnSpc>
                          </a:pPr>
                          <a:r>
                            <a:rPr lang="zh-CN" sz="1600" dirty="0">
                              <a:latin typeface="黑体" panose="02010609060101010101" pitchFamily="49" charset="-122"/>
                              <a:ea typeface="黑体" panose="02010609060101010101" pitchFamily="49" charset="-122"/>
                            </a:rPr>
                            <a:t>输出：</a:t>
                          </a:r>
                          <a:endParaRPr lang="zh-CN" sz="1600" dirty="0">
                            <a:latin typeface="黑体" panose="02010609060101010101" pitchFamily="49" charset="-122"/>
                            <a:ea typeface="黑体" panose="02010609060101010101" pitchFamily="49" charset="-122"/>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endParaRPr lang="zh-CN"/>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blipFill>
                          <a:blip r:embed="rId6"/>
                        </a:blipFill>
                      </a:tcPr>
                    </a:tc>
                  </a:tr>
                </a:tbl>
              </a:graphicData>
            </a:graphic>
          </p:graphicFrame>
        </mc:Fallback>
      </mc:AlternateContent>
    </p:spTree>
  </p:cSld>
  <p:clrMapOvr>
    <a:masterClrMapping/>
  </p:clrMapOvr>
  <mc:AlternateContent xmlns:mc="http://schemas.openxmlformats.org/markup-compatibility/2006">
    <mc:Choice xmlns:p14="http://schemas.microsoft.com/office/powerpoint/2010/main" Requires="p14">
      <p:transition p14:dur="100" advClick="0" advTm="3000">
        <p:cut/>
      </p:transition>
    </mc:Choice>
    <mc:Fallback>
      <p:transition advClick="0" advTm="3000">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k4YzdjYjNkZmY2ZDNiZGE5NTBiYWI1NDM1ODZiMzIifQ=="/>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88e0f2c0-6ee1-4857-8dfd-e6d33c002fc3}"/>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3608</Words>
  <Application>Microsoft Office PowerPoint</Application>
  <PresentationFormat>宽屏</PresentationFormat>
  <Paragraphs>317</Paragraphs>
  <Slides>29</Slides>
  <Notes>0</Notes>
  <HiddenSlides>0</HiddenSlides>
  <MMClips>3</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等线</vt:lpstr>
      <vt:lpstr>等线 Light</vt:lpstr>
      <vt:lpstr>黑体</vt:lpstr>
      <vt:lpstr>微软雅黑</vt:lpstr>
      <vt:lpstr>字魂105号-简雅黑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chen lulu</cp:lastModifiedBy>
  <cp:revision>70</cp:revision>
  <dcterms:created xsi:type="dcterms:W3CDTF">2021-01-06T07:08:00Z</dcterms:created>
  <dcterms:modified xsi:type="dcterms:W3CDTF">2023-05-20T02:06:04Z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5B02E4737A0140F288986FEBDB95DE20_12</vt:lpwstr>
  </property>
</Properties>
</file>